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diagrams/data1.xml" ContentType="application/vnd.openxmlformats-officedocument.drawingml.diagramData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hart2.xml" ContentType="application/vnd.openxmlformats-officedocument.drawingml.chart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8"/>
  </p:notesMasterIdLst>
  <p:handoutMasterIdLst>
    <p:handoutMasterId r:id="rId49"/>
  </p:handoutMasterIdLst>
  <p:sldIdLst>
    <p:sldId id="256" r:id="rId4"/>
    <p:sldId id="391" r:id="rId5"/>
    <p:sldId id="405" r:id="rId6"/>
    <p:sldId id="416" r:id="rId7"/>
    <p:sldId id="393" r:id="rId8"/>
    <p:sldId id="417" r:id="rId9"/>
    <p:sldId id="414" r:id="rId10"/>
    <p:sldId id="420" r:id="rId11"/>
    <p:sldId id="415" r:id="rId12"/>
    <p:sldId id="400" r:id="rId13"/>
    <p:sldId id="418" r:id="rId14"/>
    <p:sldId id="373" r:id="rId15"/>
    <p:sldId id="261" r:id="rId16"/>
    <p:sldId id="419" r:id="rId17"/>
    <p:sldId id="382" r:id="rId18"/>
    <p:sldId id="260" r:id="rId19"/>
    <p:sldId id="374" r:id="rId20"/>
    <p:sldId id="375" r:id="rId21"/>
    <p:sldId id="376" r:id="rId22"/>
    <p:sldId id="262" r:id="rId23"/>
    <p:sldId id="378" r:id="rId24"/>
    <p:sldId id="372" r:id="rId25"/>
    <p:sldId id="386" r:id="rId26"/>
    <p:sldId id="380" r:id="rId27"/>
    <p:sldId id="389" r:id="rId28"/>
    <p:sldId id="381" r:id="rId29"/>
    <p:sldId id="387" r:id="rId30"/>
    <p:sldId id="406" r:id="rId31"/>
    <p:sldId id="397" r:id="rId32"/>
    <p:sldId id="399" r:id="rId33"/>
    <p:sldId id="410" r:id="rId34"/>
    <p:sldId id="404" r:id="rId35"/>
    <p:sldId id="408" r:id="rId36"/>
    <p:sldId id="403" r:id="rId37"/>
    <p:sldId id="379" r:id="rId38"/>
    <p:sldId id="407" r:id="rId39"/>
    <p:sldId id="411" r:id="rId40"/>
    <p:sldId id="422" r:id="rId41"/>
    <p:sldId id="421" r:id="rId42"/>
    <p:sldId id="425" r:id="rId43"/>
    <p:sldId id="424" r:id="rId44"/>
    <p:sldId id="370" r:id="rId45"/>
    <p:sldId id="423" r:id="rId46"/>
    <p:sldId id="3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ozTcUSQRzThrS/sQKmoUA==" hashData="iwBEDKMQh5MCBQ+5lQ1+T1QL06n1+u9hB1qMbB76iWnYK1usMFO4oX+1eYr2LHo+bk6jmp0bcCyvXKcCOlB/ZA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4"/>
    <a:srgbClr val="033B90"/>
    <a:srgbClr val="5C739C"/>
    <a:srgbClr val="4472C4"/>
    <a:srgbClr val="FFFFFF"/>
    <a:srgbClr val="8FAADC"/>
    <a:srgbClr val="12FE0F"/>
    <a:srgbClr val="014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1572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4-4B47-AA3C-35BEC55BC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minorGridlines>
          <c:spPr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E-4B29-92D1-A135DCBF3E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B-4BE0-8469-2F9727486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minorGridlines>
          <c:spPr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D-45B6-938C-87A856241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minorGridlines>
          <c:spPr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BF-46D6-8F18-4A3A2F5E7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minorGridlines>
          <c:spPr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E-4B29-92D1-A135DCBF3E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4-4B47-AA3C-35BEC55BC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minorGridlines>
          <c:spPr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B-4BE0-8469-2F9727486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minorGridlines>
          <c:spPr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D-45B6-938C-87A856241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minorGridlines>
          <c:spPr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5946366844416"/>
          <c:y val="3.5919675685867826E-2"/>
          <c:w val="0.75169694866427095"/>
          <c:h val="0.91695111770707727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PIR performance</c:v>
                </c:pt>
                <c:pt idx="1">
                  <c:v>Pet immunity</c:v>
                </c:pt>
                <c:pt idx="2">
                  <c:v>Ambient light</c:v>
                </c:pt>
                <c:pt idx="3">
                  <c:v>Workability</c:v>
                </c:pt>
                <c:pt idx="4">
                  <c:v>Durability</c:v>
                </c:pt>
                <c:pt idx="5">
                  <c:v>Functionality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BF-46D6-8F18-4A3A2F5E7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155592"/>
        <c:axId val="1433158872"/>
      </c:radarChart>
      <c:catAx>
        <c:axId val="1433155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3158872"/>
        <c:crosses val="autoZero"/>
        <c:auto val="1"/>
        <c:lblAlgn val="ctr"/>
        <c:lblOffset val="100"/>
        <c:noMultiLvlLbl val="0"/>
      </c:catAx>
      <c:valAx>
        <c:axId val="1433158872"/>
        <c:scaling>
          <c:orientation val="minMax"/>
          <c:max val="5"/>
        </c:scaling>
        <c:delete val="1"/>
        <c:axPos val="l"/>
        <c:majorGridlines>
          <c:spPr>
            <a:ln w="12700" cap="rnd" cmpd="sng" algn="ctr">
              <a:solidFill>
                <a:schemeClr val="accent4"/>
              </a:solidFill>
              <a:prstDash val="dash"/>
              <a:round/>
              <a:headEnd type="none"/>
              <a:tailEnd type="none"/>
            </a:ln>
            <a:effectLst/>
          </c:spPr>
        </c:majorGridlines>
        <c:minorGridlines>
          <c:spPr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433155592"/>
        <c:crosses val="autoZero"/>
        <c:crossBetween val="between"/>
      </c:valAx>
      <c:spPr>
        <a:noFill/>
        <a:ln cap="flat">
          <a:noFill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rnd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DCD135-87ED-441A-A79D-9E3A80357EE4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</dgm:pt>
    <dgm:pt modelId="{06F56A3B-261B-4FC3-8916-EF6B29F19DEA}">
      <dgm:prSet phldrT="[Text]"/>
      <dgm:spPr/>
      <dgm:t>
        <a:bodyPr/>
        <a:lstStyle/>
        <a:p>
          <a:pPr algn="l"/>
          <a:r>
            <a:rPr lang="en-GB" dirty="0">
              <a:latin typeface="Roboto" panose="02000000000000000000" pitchFamily="2" charset="0"/>
              <a:ea typeface="Roboto" panose="02000000000000000000" pitchFamily="2" charset="0"/>
            </a:rPr>
            <a:t>Elegant sleek design which blends into its surroundings </a:t>
          </a:r>
        </a:p>
      </dgm:t>
    </dgm:pt>
    <dgm:pt modelId="{EDBD4128-D5ED-41F6-A3F6-B1F08032D3DA}" type="parTrans" cxnId="{518E749C-E00D-419F-92C1-7A725F836423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96474E4-810B-4812-BF28-BC7D3B636075}" type="sibTrans" cxnId="{518E749C-E00D-419F-92C1-7A725F836423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18BD8EC-E3A6-4BF0-81AF-8100A703DCA0}">
      <dgm:prSet phldrT="[Text]"/>
      <dgm:spPr/>
      <dgm:t>
        <a:bodyPr/>
        <a:lstStyle/>
        <a:p>
          <a:pPr algn="l"/>
          <a:r>
            <a:rPr lang="en-GB" dirty="0">
              <a:latin typeface="Roboto" panose="02000000000000000000" pitchFamily="2" charset="0"/>
              <a:ea typeface="Roboto" panose="02000000000000000000" pitchFamily="2" charset="0"/>
            </a:rPr>
            <a:t>Flexible installation heights with a variable detection range </a:t>
          </a:r>
        </a:p>
      </dgm:t>
    </dgm:pt>
    <dgm:pt modelId="{549EFAD9-D278-4A12-A1F5-AFFF99277D52}" type="parTrans" cxnId="{6BD6B031-5714-45D7-A79A-80A6386EAD68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07B0EF9-E7BD-43EC-8B97-2CD36D7CE1F0}" type="sibTrans" cxnId="{6BD6B031-5714-45D7-A79A-80A6386EAD68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50094F5-294A-4314-B6FF-7BCDA55C1FEF}">
      <dgm:prSet phldrT="[Text]"/>
      <dgm:spPr/>
      <dgm:t>
        <a:bodyPr/>
        <a:lstStyle/>
        <a:p>
          <a:pPr algn="l"/>
          <a:r>
            <a:rPr lang="en-GB" dirty="0">
              <a:latin typeface="Roboto" panose="02000000000000000000" pitchFamily="2" charset="0"/>
              <a:ea typeface="Roboto" panose="02000000000000000000" pitchFamily="2" charset="0"/>
            </a:rPr>
            <a:t>Superior capture performance and pet tolerance in one unit</a:t>
          </a:r>
        </a:p>
      </dgm:t>
    </dgm:pt>
    <dgm:pt modelId="{21BC1600-51A6-485E-A720-500AEF945A32}" type="parTrans" cxnId="{0F13DD19-2ED2-44DB-9F0E-99FA92BC61A8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82E50F3-7850-438E-A5CE-604DD0EB3E9B}" type="sibTrans" cxnId="{0F13DD19-2ED2-44DB-9F0E-99FA92BC61A8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E9FA5D8-ACF0-42C8-9060-D131EDCEE26A}" type="pres">
      <dgm:prSet presAssocID="{BFDCD135-87ED-441A-A79D-9E3A80357EE4}" presName="linearFlow" presStyleCnt="0">
        <dgm:presLayoutVars>
          <dgm:dir/>
          <dgm:resizeHandles val="exact"/>
        </dgm:presLayoutVars>
      </dgm:prSet>
      <dgm:spPr/>
    </dgm:pt>
    <dgm:pt modelId="{000EBBB3-FC60-4821-BF96-C0C320B7DE26}" type="pres">
      <dgm:prSet presAssocID="{06F56A3B-261B-4FC3-8916-EF6B29F19DEA}" presName="composite" presStyleCnt="0"/>
      <dgm:spPr/>
    </dgm:pt>
    <dgm:pt modelId="{9EC015A6-A356-4FE5-A890-C7C77AF8B5BC}" type="pres">
      <dgm:prSet presAssocID="{06F56A3B-261B-4FC3-8916-EF6B29F19DEA}" presName="imgShp" presStyleLbl="fgImgPlace1" presStyleIdx="0" presStyleCnt="3"/>
      <dgm:spPr/>
    </dgm:pt>
    <dgm:pt modelId="{7AC720BE-4E3F-4250-B034-223716BEEBFB}" type="pres">
      <dgm:prSet presAssocID="{06F56A3B-261B-4FC3-8916-EF6B29F19DEA}" presName="txShp" presStyleLbl="node1" presStyleIdx="0" presStyleCnt="3" custLinFactNeighborY="3643">
        <dgm:presLayoutVars>
          <dgm:bulletEnabled val="1"/>
        </dgm:presLayoutVars>
      </dgm:prSet>
      <dgm:spPr/>
    </dgm:pt>
    <dgm:pt modelId="{64285FCD-99F2-4009-B6A5-66DB847FF03E}" type="pres">
      <dgm:prSet presAssocID="{096474E4-810B-4812-BF28-BC7D3B636075}" presName="spacing" presStyleCnt="0"/>
      <dgm:spPr/>
    </dgm:pt>
    <dgm:pt modelId="{9CFFA66E-38F9-458B-B74A-9FB788FEE02B}" type="pres">
      <dgm:prSet presAssocID="{A18BD8EC-E3A6-4BF0-81AF-8100A703DCA0}" presName="composite" presStyleCnt="0"/>
      <dgm:spPr/>
    </dgm:pt>
    <dgm:pt modelId="{8FD9D56C-2679-4BE4-8F13-F6ED3AC5E986}" type="pres">
      <dgm:prSet presAssocID="{A18BD8EC-E3A6-4BF0-81AF-8100A703DCA0}" presName="imgShp" presStyleLbl="fgImgPlace1" presStyleIdx="1" presStyleCnt="3"/>
      <dgm:spPr/>
    </dgm:pt>
    <dgm:pt modelId="{116E66EB-525C-4E9C-BBB9-F1B303B9EAD0}" type="pres">
      <dgm:prSet presAssocID="{A18BD8EC-E3A6-4BF0-81AF-8100A703DCA0}" presName="txShp" presStyleLbl="node1" presStyleIdx="1" presStyleCnt="3">
        <dgm:presLayoutVars>
          <dgm:bulletEnabled val="1"/>
        </dgm:presLayoutVars>
      </dgm:prSet>
      <dgm:spPr/>
    </dgm:pt>
    <dgm:pt modelId="{C0C9933A-56F9-446F-A629-6E467266088A}" type="pres">
      <dgm:prSet presAssocID="{D07B0EF9-E7BD-43EC-8B97-2CD36D7CE1F0}" presName="spacing" presStyleCnt="0"/>
      <dgm:spPr/>
    </dgm:pt>
    <dgm:pt modelId="{4D4C27F0-2E90-4922-8D34-C549D1C2E004}" type="pres">
      <dgm:prSet presAssocID="{C50094F5-294A-4314-B6FF-7BCDA55C1FEF}" presName="composite" presStyleCnt="0"/>
      <dgm:spPr/>
    </dgm:pt>
    <dgm:pt modelId="{17D2AF78-E292-4120-8B70-F60BF6D74966}" type="pres">
      <dgm:prSet presAssocID="{C50094F5-294A-4314-B6FF-7BCDA55C1FEF}" presName="imgShp" presStyleLbl="fgImgPlace1" presStyleIdx="2" presStyleCnt="3"/>
      <dgm:spPr/>
    </dgm:pt>
    <dgm:pt modelId="{3F19BADD-DBD4-4B87-BA29-2C1C81DA3F93}" type="pres">
      <dgm:prSet presAssocID="{C50094F5-294A-4314-B6FF-7BCDA55C1FEF}" presName="txShp" presStyleLbl="node1" presStyleIdx="2" presStyleCnt="3">
        <dgm:presLayoutVars>
          <dgm:bulletEnabled val="1"/>
        </dgm:presLayoutVars>
      </dgm:prSet>
      <dgm:spPr/>
    </dgm:pt>
  </dgm:ptLst>
  <dgm:cxnLst>
    <dgm:cxn modelId="{0F13DD19-2ED2-44DB-9F0E-99FA92BC61A8}" srcId="{BFDCD135-87ED-441A-A79D-9E3A80357EE4}" destId="{C50094F5-294A-4314-B6FF-7BCDA55C1FEF}" srcOrd="2" destOrd="0" parTransId="{21BC1600-51A6-485E-A720-500AEF945A32}" sibTransId="{A82E50F3-7850-438E-A5CE-604DD0EB3E9B}"/>
    <dgm:cxn modelId="{6BD6B031-5714-45D7-A79A-80A6386EAD68}" srcId="{BFDCD135-87ED-441A-A79D-9E3A80357EE4}" destId="{A18BD8EC-E3A6-4BF0-81AF-8100A703DCA0}" srcOrd="1" destOrd="0" parTransId="{549EFAD9-D278-4A12-A1F5-AFFF99277D52}" sibTransId="{D07B0EF9-E7BD-43EC-8B97-2CD36D7CE1F0}"/>
    <dgm:cxn modelId="{2526A449-6EE2-4402-BB81-51D467816BA2}" type="presOf" srcId="{06F56A3B-261B-4FC3-8916-EF6B29F19DEA}" destId="{7AC720BE-4E3F-4250-B034-223716BEEBFB}" srcOrd="0" destOrd="0" presId="urn:microsoft.com/office/officeart/2005/8/layout/vList3"/>
    <dgm:cxn modelId="{AC79D47D-F7DE-4796-AB57-D9430507D359}" type="presOf" srcId="{BFDCD135-87ED-441A-A79D-9E3A80357EE4}" destId="{4E9FA5D8-ACF0-42C8-9060-D131EDCEE26A}" srcOrd="0" destOrd="0" presId="urn:microsoft.com/office/officeart/2005/8/layout/vList3"/>
    <dgm:cxn modelId="{518E749C-E00D-419F-92C1-7A725F836423}" srcId="{BFDCD135-87ED-441A-A79D-9E3A80357EE4}" destId="{06F56A3B-261B-4FC3-8916-EF6B29F19DEA}" srcOrd="0" destOrd="0" parTransId="{EDBD4128-D5ED-41F6-A3F6-B1F08032D3DA}" sibTransId="{096474E4-810B-4812-BF28-BC7D3B636075}"/>
    <dgm:cxn modelId="{ED0346C3-47F9-4FF5-B853-8BD303EEEDDC}" type="presOf" srcId="{A18BD8EC-E3A6-4BF0-81AF-8100A703DCA0}" destId="{116E66EB-525C-4E9C-BBB9-F1B303B9EAD0}" srcOrd="0" destOrd="0" presId="urn:microsoft.com/office/officeart/2005/8/layout/vList3"/>
    <dgm:cxn modelId="{94D8C6CF-DA9E-4B13-BCE6-1511E5DC7CBA}" type="presOf" srcId="{C50094F5-294A-4314-B6FF-7BCDA55C1FEF}" destId="{3F19BADD-DBD4-4B87-BA29-2C1C81DA3F93}" srcOrd="0" destOrd="0" presId="urn:microsoft.com/office/officeart/2005/8/layout/vList3"/>
    <dgm:cxn modelId="{ED57893A-BBB4-420B-A717-59352435B322}" type="presParOf" srcId="{4E9FA5D8-ACF0-42C8-9060-D131EDCEE26A}" destId="{000EBBB3-FC60-4821-BF96-C0C320B7DE26}" srcOrd="0" destOrd="0" presId="urn:microsoft.com/office/officeart/2005/8/layout/vList3"/>
    <dgm:cxn modelId="{F28B3461-2BAF-4528-99BA-AA8BAACE03A3}" type="presParOf" srcId="{000EBBB3-FC60-4821-BF96-C0C320B7DE26}" destId="{9EC015A6-A356-4FE5-A890-C7C77AF8B5BC}" srcOrd="0" destOrd="0" presId="urn:microsoft.com/office/officeart/2005/8/layout/vList3"/>
    <dgm:cxn modelId="{FF1534B5-EA5D-40E2-BC10-9F97443B937F}" type="presParOf" srcId="{000EBBB3-FC60-4821-BF96-C0C320B7DE26}" destId="{7AC720BE-4E3F-4250-B034-223716BEEBFB}" srcOrd="1" destOrd="0" presId="urn:microsoft.com/office/officeart/2005/8/layout/vList3"/>
    <dgm:cxn modelId="{10BD1039-94A2-455E-9E0C-AF2A7EC57587}" type="presParOf" srcId="{4E9FA5D8-ACF0-42C8-9060-D131EDCEE26A}" destId="{64285FCD-99F2-4009-B6A5-66DB847FF03E}" srcOrd="1" destOrd="0" presId="urn:microsoft.com/office/officeart/2005/8/layout/vList3"/>
    <dgm:cxn modelId="{99A23166-959D-4356-BAA3-6D5ADFF40148}" type="presParOf" srcId="{4E9FA5D8-ACF0-42C8-9060-D131EDCEE26A}" destId="{9CFFA66E-38F9-458B-B74A-9FB788FEE02B}" srcOrd="2" destOrd="0" presId="urn:microsoft.com/office/officeart/2005/8/layout/vList3"/>
    <dgm:cxn modelId="{B227D756-4333-466E-9D77-580D61A9E151}" type="presParOf" srcId="{9CFFA66E-38F9-458B-B74A-9FB788FEE02B}" destId="{8FD9D56C-2679-4BE4-8F13-F6ED3AC5E986}" srcOrd="0" destOrd="0" presId="urn:microsoft.com/office/officeart/2005/8/layout/vList3"/>
    <dgm:cxn modelId="{4E9378CA-7B3B-49A5-811A-7910887861D1}" type="presParOf" srcId="{9CFFA66E-38F9-458B-B74A-9FB788FEE02B}" destId="{116E66EB-525C-4E9C-BBB9-F1B303B9EAD0}" srcOrd="1" destOrd="0" presId="urn:microsoft.com/office/officeart/2005/8/layout/vList3"/>
    <dgm:cxn modelId="{D553C32F-ADCB-40B2-BFE7-0A0B9092D61D}" type="presParOf" srcId="{4E9FA5D8-ACF0-42C8-9060-D131EDCEE26A}" destId="{C0C9933A-56F9-446F-A629-6E467266088A}" srcOrd="3" destOrd="0" presId="urn:microsoft.com/office/officeart/2005/8/layout/vList3"/>
    <dgm:cxn modelId="{437ABD80-F89B-4F08-9048-4E914E90613C}" type="presParOf" srcId="{4E9FA5D8-ACF0-42C8-9060-D131EDCEE26A}" destId="{4D4C27F0-2E90-4922-8D34-C549D1C2E004}" srcOrd="4" destOrd="0" presId="urn:microsoft.com/office/officeart/2005/8/layout/vList3"/>
    <dgm:cxn modelId="{15823731-E4FF-4A92-8496-D5F57CDA2CE1}" type="presParOf" srcId="{4D4C27F0-2E90-4922-8D34-C549D1C2E004}" destId="{17D2AF78-E292-4120-8B70-F60BF6D74966}" srcOrd="0" destOrd="0" presId="urn:microsoft.com/office/officeart/2005/8/layout/vList3"/>
    <dgm:cxn modelId="{155C64FB-37DA-4297-811A-2FE63BE779B9}" type="presParOf" srcId="{4D4C27F0-2E90-4922-8D34-C549D1C2E004}" destId="{3F19BADD-DBD4-4B87-BA29-2C1C81DA3F9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720BE-4E3F-4250-B034-223716BEEBFB}">
      <dsp:nvSpPr>
        <dsp:cNvPr id="0" name=""/>
        <dsp:cNvSpPr/>
      </dsp:nvSpPr>
      <dsp:spPr>
        <a:xfrm rot="10800000">
          <a:off x="2155285" y="38876"/>
          <a:ext cx="7509882" cy="105479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5134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Roboto" panose="02000000000000000000" pitchFamily="2" charset="0"/>
              <a:ea typeface="Roboto" panose="02000000000000000000" pitchFamily="2" charset="0"/>
            </a:rPr>
            <a:t>Elegant sleek design which blends into its surroundings </a:t>
          </a:r>
        </a:p>
      </dsp:txBody>
      <dsp:txXfrm rot="10800000">
        <a:off x="2418983" y="38876"/>
        <a:ext cx="7246184" cy="1054792"/>
      </dsp:txXfrm>
    </dsp:sp>
    <dsp:sp modelId="{9EC015A6-A356-4FE5-A890-C7C77AF8B5BC}">
      <dsp:nvSpPr>
        <dsp:cNvPr id="0" name=""/>
        <dsp:cNvSpPr/>
      </dsp:nvSpPr>
      <dsp:spPr>
        <a:xfrm>
          <a:off x="1627888" y="450"/>
          <a:ext cx="1054792" cy="105479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6E66EB-525C-4E9C-BBB9-F1B303B9EAD0}">
      <dsp:nvSpPr>
        <dsp:cNvPr id="0" name=""/>
        <dsp:cNvSpPr/>
      </dsp:nvSpPr>
      <dsp:spPr>
        <a:xfrm rot="10800000">
          <a:off x="2155285" y="1318941"/>
          <a:ext cx="7509882" cy="105479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5134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Roboto" panose="02000000000000000000" pitchFamily="2" charset="0"/>
              <a:ea typeface="Roboto" panose="02000000000000000000" pitchFamily="2" charset="0"/>
            </a:rPr>
            <a:t>Flexible installation heights with a variable detection range </a:t>
          </a:r>
        </a:p>
      </dsp:txBody>
      <dsp:txXfrm rot="10800000">
        <a:off x="2418983" y="1318941"/>
        <a:ext cx="7246184" cy="1054792"/>
      </dsp:txXfrm>
    </dsp:sp>
    <dsp:sp modelId="{8FD9D56C-2679-4BE4-8F13-F6ED3AC5E986}">
      <dsp:nvSpPr>
        <dsp:cNvPr id="0" name=""/>
        <dsp:cNvSpPr/>
      </dsp:nvSpPr>
      <dsp:spPr>
        <a:xfrm>
          <a:off x="1627888" y="1318941"/>
          <a:ext cx="1054792" cy="105479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19BADD-DBD4-4B87-BA29-2C1C81DA3F93}">
      <dsp:nvSpPr>
        <dsp:cNvPr id="0" name=""/>
        <dsp:cNvSpPr/>
      </dsp:nvSpPr>
      <dsp:spPr>
        <a:xfrm rot="10800000">
          <a:off x="2155285" y="2637432"/>
          <a:ext cx="7509882" cy="105479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5134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Roboto" panose="02000000000000000000" pitchFamily="2" charset="0"/>
              <a:ea typeface="Roboto" panose="02000000000000000000" pitchFamily="2" charset="0"/>
            </a:rPr>
            <a:t>Superior capture performance and pet tolerance in one unit</a:t>
          </a:r>
        </a:p>
      </dsp:txBody>
      <dsp:txXfrm rot="10800000">
        <a:off x="2418983" y="2637432"/>
        <a:ext cx="7246184" cy="1054792"/>
      </dsp:txXfrm>
    </dsp:sp>
    <dsp:sp modelId="{17D2AF78-E292-4120-8B70-F60BF6D74966}">
      <dsp:nvSpPr>
        <dsp:cNvPr id="0" name=""/>
        <dsp:cNvSpPr/>
      </dsp:nvSpPr>
      <dsp:spPr>
        <a:xfrm>
          <a:off x="1627888" y="2637432"/>
          <a:ext cx="1054792" cy="105479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F32700-A29C-811E-C7A7-35DC93C187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1BFDE8-9748-1199-0364-45B0C32CA5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DFE6B-8D5E-4959-A9AC-A0A25B54A8BE}" type="datetimeFigureOut">
              <a:rPr lang="en-GB" smtClean="0"/>
              <a:t>12/07/2022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723C1-72C6-9D34-878B-A9F472C751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4D6F5-5613-269C-6A15-1FD81A4AC3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59A2-AF45-4C7E-8E5A-5C6F500A9F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579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7AB7A-6658-4738-8284-57B23749FF12}" type="datetimeFigureOut">
              <a:rPr lang="en-GB" smtClean="0"/>
              <a:t>12/07/2022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B27A3-8A01-4C25-BC41-54D1391F8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8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7E1649-0B31-0641-9251-9D2EA5EB8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07" y="-41292"/>
            <a:ext cx="2551087" cy="106455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6BC7F1-6081-B412-E2D1-CDBA0A5BBA94}"/>
              </a:ext>
            </a:extLst>
          </p:cNvPr>
          <p:cNvGrpSpPr/>
          <p:nvPr userDrawn="1"/>
        </p:nvGrpSpPr>
        <p:grpSpPr>
          <a:xfrm>
            <a:off x="-44107" y="2515703"/>
            <a:ext cx="9660544" cy="785177"/>
            <a:chOff x="-44107" y="2515703"/>
            <a:chExt cx="9660544" cy="7851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8881B9-CE1D-388C-481C-2B6B6DD051D7}"/>
                </a:ext>
              </a:extLst>
            </p:cNvPr>
            <p:cNvSpPr/>
            <p:nvPr userDrawn="1"/>
          </p:nvSpPr>
          <p:spPr>
            <a:xfrm>
              <a:off x="-44107" y="2525751"/>
              <a:ext cx="9660544" cy="763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9254FE5-A222-0961-DEB3-68EBB9A9B1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6980" y="2515703"/>
              <a:ext cx="0" cy="785177"/>
            </a:xfrm>
            <a:prstGeom prst="line">
              <a:avLst/>
            </a:prstGeom>
            <a:ln w="12700">
              <a:solidFill>
                <a:srgbClr val="1955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AF6B86-FA33-CDB4-C7BC-4ECB33D6B864}"/>
              </a:ext>
            </a:extLst>
          </p:cNvPr>
          <p:cNvGrpSpPr/>
          <p:nvPr userDrawn="1"/>
        </p:nvGrpSpPr>
        <p:grpSpPr>
          <a:xfrm>
            <a:off x="-44107" y="3373245"/>
            <a:ext cx="9660544" cy="768883"/>
            <a:chOff x="-44107" y="3373245"/>
            <a:chExt cx="9660544" cy="76888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BCF5E6-AAAA-E298-3DD6-4EAE2B1BB187}"/>
                </a:ext>
              </a:extLst>
            </p:cNvPr>
            <p:cNvSpPr/>
            <p:nvPr userDrawn="1"/>
          </p:nvSpPr>
          <p:spPr>
            <a:xfrm>
              <a:off x="-44107" y="3378269"/>
              <a:ext cx="9660544" cy="76385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31EC65-E48E-32D4-0BAE-01696770E4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6980" y="3373245"/>
              <a:ext cx="0" cy="768883"/>
            </a:xfrm>
            <a:prstGeom prst="line">
              <a:avLst/>
            </a:prstGeom>
            <a:ln w="12700">
              <a:solidFill>
                <a:srgbClr val="1955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6904E556-6D64-595D-567A-32A954EAC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452" y="2677859"/>
            <a:ext cx="6985628" cy="456583"/>
          </a:xfrm>
        </p:spPr>
        <p:txBody>
          <a:bodyPr anchor="t">
            <a:noAutofit/>
          </a:bodyPr>
          <a:lstStyle>
            <a:lvl1pPr>
              <a:defRPr sz="4000" b="1" i="0">
                <a:solidFill>
                  <a:srgbClr val="19559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3181616-A1CB-96DD-905A-70E376205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8452" y="3480694"/>
            <a:ext cx="6355023" cy="311585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rgbClr val="334455"/>
                </a:solidFill>
                <a:latin typeface="Roboto" pitchFamily="2" charset="0"/>
                <a:ea typeface="Roboto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3B63DBB-9154-5B70-6C0B-F45CB64CCB2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98452" y="3732866"/>
            <a:ext cx="6355023" cy="311585"/>
          </a:xfrm>
        </p:spPr>
        <p:txBody>
          <a:bodyPr anchor="t">
            <a:noAutofit/>
          </a:bodyPr>
          <a:lstStyle>
            <a:lvl1pPr marL="0" indent="0">
              <a:buNone/>
              <a:defRPr sz="2000" b="0" i="0">
                <a:solidFill>
                  <a:srgbClr val="334455"/>
                </a:solidFill>
                <a:latin typeface="Roboto" pitchFamily="2" charset="0"/>
                <a:ea typeface="Roboto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6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D69FD2E-9EE0-D441-A6AE-B4CC25BBA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773"/>
            <a:ext cx="11645554" cy="69287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457D24-9719-A249-AFE3-997D64291A35}"/>
              </a:ext>
            </a:extLst>
          </p:cNvPr>
          <p:cNvSpPr/>
          <p:nvPr userDrawn="1"/>
        </p:nvSpPr>
        <p:spPr>
          <a:xfrm>
            <a:off x="6096000" y="-30773"/>
            <a:ext cx="6152146" cy="6944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01D20DE-5206-7D79-FB82-BA2EFE56C3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" y="6000494"/>
            <a:ext cx="2473982" cy="603007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A8043D8-35DB-5285-D9EE-1CE1D4DF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28625"/>
            <a:ext cx="53267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E1F25A-1BB9-6611-B9B6-5E04A028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936750"/>
            <a:ext cx="5326743" cy="39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7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D69FD2E-9EE0-D441-A6AE-B4CC25BBA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773"/>
            <a:ext cx="11645554" cy="69287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457D24-9719-A249-AFE3-997D64291A35}"/>
              </a:ext>
            </a:extLst>
          </p:cNvPr>
          <p:cNvSpPr/>
          <p:nvPr userDrawn="1"/>
        </p:nvSpPr>
        <p:spPr>
          <a:xfrm>
            <a:off x="6096000" y="-30773"/>
            <a:ext cx="6152146" cy="6944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01D20DE-5206-7D79-FB82-BA2EFE56C3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" y="6000494"/>
            <a:ext cx="2473982" cy="603007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A8043D8-35DB-5285-D9EE-1CE1D4DF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28625"/>
            <a:ext cx="53267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E1F25A-1BB9-6611-B9B6-5E04A028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936750"/>
            <a:ext cx="5326743" cy="39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FAB16-56C2-303D-27D3-F57B628962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6125" y="1679232"/>
            <a:ext cx="7815749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D69FD2E-9EE0-D441-A6AE-B4CC25BBA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0723"/>
            <a:ext cx="12192000" cy="69686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457D24-9719-A249-AFE3-997D64291A35}"/>
              </a:ext>
            </a:extLst>
          </p:cNvPr>
          <p:cNvSpPr/>
          <p:nvPr userDrawn="1"/>
        </p:nvSpPr>
        <p:spPr>
          <a:xfrm>
            <a:off x="0" y="-70723"/>
            <a:ext cx="5988049" cy="696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01D20DE-5206-7D79-FB82-BA2EFE56C3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87" y="6084719"/>
            <a:ext cx="2473982" cy="603007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A8043D8-35DB-5285-D9EE-1CE1D4DF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228" y="428625"/>
            <a:ext cx="5529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E1F25A-1BB9-6611-B9B6-5E04A028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228" y="1936750"/>
            <a:ext cx="5529943" cy="39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5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D69FD2E-9EE0-D441-A6AE-B4CC25BBA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655" y="-70723"/>
            <a:ext cx="12826655" cy="69686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457D24-9719-A249-AFE3-997D64291A35}"/>
              </a:ext>
            </a:extLst>
          </p:cNvPr>
          <p:cNvSpPr/>
          <p:nvPr userDrawn="1"/>
        </p:nvSpPr>
        <p:spPr>
          <a:xfrm>
            <a:off x="-634656" y="-70723"/>
            <a:ext cx="6622705" cy="696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01D20DE-5206-7D79-FB82-BA2EFE56C3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87" y="6084719"/>
            <a:ext cx="2473982" cy="603007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A8043D8-35DB-5285-D9EE-1CE1D4DF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228" y="428625"/>
            <a:ext cx="5529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E1F25A-1BB9-6611-B9B6-5E04A028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228" y="1936750"/>
            <a:ext cx="5529943" cy="39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0AE310-FE2D-442C-3178-813207BDDDEA}"/>
              </a:ext>
            </a:extLst>
          </p:cNvPr>
          <p:cNvGrpSpPr/>
          <p:nvPr userDrawn="1"/>
        </p:nvGrpSpPr>
        <p:grpSpPr>
          <a:xfrm>
            <a:off x="-634657" y="446725"/>
            <a:ext cx="7540281" cy="5933774"/>
            <a:chOff x="3084570" y="1059175"/>
            <a:chExt cx="6022860" cy="4739650"/>
          </a:xfrm>
        </p:grpSpPr>
        <p:pic>
          <p:nvPicPr>
            <p:cNvPr id="24" name="Picture 23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B50D963F-245B-476F-C456-64C48151A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570" y="1059175"/>
              <a:ext cx="6022860" cy="4739650"/>
            </a:xfrm>
            <a:prstGeom prst="rect">
              <a:avLst/>
            </a:prstGeom>
          </p:spPr>
        </p:pic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65E9B576-0B91-D7EB-2BA1-01D9B989C4E4}"/>
                </a:ext>
              </a:extLst>
            </p:cNvPr>
            <p:cNvSpPr/>
            <p:nvPr/>
          </p:nvSpPr>
          <p:spPr>
            <a:xfrm rot="1726794">
              <a:off x="4824532" y="3468576"/>
              <a:ext cx="1502109" cy="1035958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466220 w 1380620"/>
                <a:gd name="connsiteY0" fmla="*/ 0 h 914400"/>
                <a:gd name="connsiteX1" fmla="*/ 1380620 w 1380620"/>
                <a:gd name="connsiteY1" fmla="*/ 0 h 914400"/>
                <a:gd name="connsiteX2" fmla="*/ 1380620 w 1380620"/>
                <a:gd name="connsiteY2" fmla="*/ 914400 h 914400"/>
                <a:gd name="connsiteX3" fmla="*/ 0 w 1380620"/>
                <a:gd name="connsiteY3" fmla="*/ 708628 h 914400"/>
                <a:gd name="connsiteX4" fmla="*/ 466220 w 1380620"/>
                <a:gd name="connsiteY4" fmla="*/ 0 h 914400"/>
                <a:gd name="connsiteX0" fmla="*/ 466220 w 1380620"/>
                <a:gd name="connsiteY0" fmla="*/ 0 h 708628"/>
                <a:gd name="connsiteX1" fmla="*/ 1380620 w 1380620"/>
                <a:gd name="connsiteY1" fmla="*/ 0 h 708628"/>
                <a:gd name="connsiteX2" fmla="*/ 1200893 w 1380620"/>
                <a:gd name="connsiteY2" fmla="*/ 676235 h 708628"/>
                <a:gd name="connsiteX3" fmla="*/ 0 w 1380620"/>
                <a:gd name="connsiteY3" fmla="*/ 708628 h 708628"/>
                <a:gd name="connsiteX4" fmla="*/ 466220 w 1380620"/>
                <a:gd name="connsiteY4" fmla="*/ 0 h 708628"/>
                <a:gd name="connsiteX0" fmla="*/ 466220 w 1380620"/>
                <a:gd name="connsiteY0" fmla="*/ 0 h 708628"/>
                <a:gd name="connsiteX1" fmla="*/ 1380620 w 1380620"/>
                <a:gd name="connsiteY1" fmla="*/ 0 h 708628"/>
                <a:gd name="connsiteX2" fmla="*/ 930687 w 1380620"/>
                <a:gd name="connsiteY2" fmla="*/ 688817 h 708628"/>
                <a:gd name="connsiteX3" fmla="*/ 0 w 1380620"/>
                <a:gd name="connsiteY3" fmla="*/ 708628 h 708628"/>
                <a:gd name="connsiteX4" fmla="*/ 466220 w 1380620"/>
                <a:gd name="connsiteY4" fmla="*/ 0 h 708628"/>
                <a:gd name="connsiteX0" fmla="*/ 466220 w 2241509"/>
                <a:gd name="connsiteY0" fmla="*/ 5587 h 714215"/>
                <a:gd name="connsiteX1" fmla="*/ 2241509 w 2241509"/>
                <a:gd name="connsiteY1" fmla="*/ 0 h 714215"/>
                <a:gd name="connsiteX2" fmla="*/ 930687 w 2241509"/>
                <a:gd name="connsiteY2" fmla="*/ 694404 h 714215"/>
                <a:gd name="connsiteX3" fmla="*/ 0 w 2241509"/>
                <a:gd name="connsiteY3" fmla="*/ 714215 h 714215"/>
                <a:gd name="connsiteX4" fmla="*/ 466220 w 2241509"/>
                <a:gd name="connsiteY4" fmla="*/ 5587 h 714215"/>
                <a:gd name="connsiteX0" fmla="*/ 466220 w 2241509"/>
                <a:gd name="connsiteY0" fmla="*/ 5587 h 750608"/>
                <a:gd name="connsiteX1" fmla="*/ 2241509 w 2241509"/>
                <a:gd name="connsiteY1" fmla="*/ 0 h 750608"/>
                <a:gd name="connsiteX2" fmla="*/ 1847251 w 2241509"/>
                <a:gd name="connsiteY2" fmla="*/ 750608 h 750608"/>
                <a:gd name="connsiteX3" fmla="*/ 0 w 2241509"/>
                <a:gd name="connsiteY3" fmla="*/ 714215 h 750608"/>
                <a:gd name="connsiteX4" fmla="*/ 466220 w 2241509"/>
                <a:gd name="connsiteY4" fmla="*/ 5587 h 750608"/>
                <a:gd name="connsiteX0" fmla="*/ 466220 w 2241509"/>
                <a:gd name="connsiteY0" fmla="*/ 5587 h 750608"/>
                <a:gd name="connsiteX1" fmla="*/ 2241509 w 2241509"/>
                <a:gd name="connsiteY1" fmla="*/ 0 h 750608"/>
                <a:gd name="connsiteX2" fmla="*/ 1847251 w 2241509"/>
                <a:gd name="connsiteY2" fmla="*/ 750608 h 750608"/>
                <a:gd name="connsiteX3" fmla="*/ 832526 w 2241509"/>
                <a:gd name="connsiteY3" fmla="*/ 722670 h 750608"/>
                <a:gd name="connsiteX4" fmla="*/ 0 w 2241509"/>
                <a:gd name="connsiteY4" fmla="*/ 714215 h 750608"/>
                <a:gd name="connsiteX5" fmla="*/ 466220 w 2241509"/>
                <a:gd name="connsiteY5" fmla="*/ 5587 h 750608"/>
                <a:gd name="connsiteX0" fmla="*/ 0 w 1775289"/>
                <a:gd name="connsiteY0" fmla="*/ 5587 h 750608"/>
                <a:gd name="connsiteX1" fmla="*/ 1775289 w 1775289"/>
                <a:gd name="connsiteY1" fmla="*/ 0 h 750608"/>
                <a:gd name="connsiteX2" fmla="*/ 1381031 w 1775289"/>
                <a:gd name="connsiteY2" fmla="*/ 750608 h 750608"/>
                <a:gd name="connsiteX3" fmla="*/ 366306 w 1775289"/>
                <a:gd name="connsiteY3" fmla="*/ 722670 h 750608"/>
                <a:gd name="connsiteX4" fmla="*/ 0 w 1775289"/>
                <a:gd name="connsiteY4" fmla="*/ 5587 h 750608"/>
                <a:gd name="connsiteX0" fmla="*/ 0 w 1775289"/>
                <a:gd name="connsiteY0" fmla="*/ 5587 h 722670"/>
                <a:gd name="connsiteX1" fmla="*/ 1775289 w 1775289"/>
                <a:gd name="connsiteY1" fmla="*/ 0 h 722670"/>
                <a:gd name="connsiteX2" fmla="*/ 366306 w 1775289"/>
                <a:gd name="connsiteY2" fmla="*/ 722670 h 722670"/>
                <a:gd name="connsiteX3" fmla="*/ 0 w 1775289"/>
                <a:gd name="connsiteY3" fmla="*/ 5587 h 722670"/>
                <a:gd name="connsiteX0" fmla="*/ 0 w 1775289"/>
                <a:gd name="connsiteY0" fmla="*/ 5587 h 722671"/>
                <a:gd name="connsiteX1" fmla="*/ 1775289 w 1775289"/>
                <a:gd name="connsiteY1" fmla="*/ 0 h 722671"/>
                <a:gd name="connsiteX2" fmla="*/ 366306 w 1775289"/>
                <a:gd name="connsiteY2" fmla="*/ 722670 h 722671"/>
                <a:gd name="connsiteX3" fmla="*/ 0 w 1775289"/>
                <a:gd name="connsiteY3" fmla="*/ 5587 h 722671"/>
                <a:gd name="connsiteX0" fmla="*/ 0 w 1775289"/>
                <a:gd name="connsiteY0" fmla="*/ 5587 h 722671"/>
                <a:gd name="connsiteX1" fmla="*/ 1775289 w 1775289"/>
                <a:gd name="connsiteY1" fmla="*/ 0 h 722671"/>
                <a:gd name="connsiteX2" fmla="*/ 366306 w 1775289"/>
                <a:gd name="connsiteY2" fmla="*/ 722670 h 722671"/>
                <a:gd name="connsiteX3" fmla="*/ 0 w 1775289"/>
                <a:gd name="connsiteY3" fmla="*/ 5587 h 722671"/>
                <a:gd name="connsiteX0" fmla="*/ 0 w 1775289"/>
                <a:gd name="connsiteY0" fmla="*/ 5587 h 722671"/>
                <a:gd name="connsiteX1" fmla="*/ 1775289 w 1775289"/>
                <a:gd name="connsiteY1" fmla="*/ 0 h 722671"/>
                <a:gd name="connsiteX2" fmla="*/ 366306 w 1775289"/>
                <a:gd name="connsiteY2" fmla="*/ 722670 h 722671"/>
                <a:gd name="connsiteX3" fmla="*/ 0 w 1775289"/>
                <a:gd name="connsiteY3" fmla="*/ 5587 h 722671"/>
                <a:gd name="connsiteX0" fmla="*/ 111371 w 1886660"/>
                <a:gd name="connsiteY0" fmla="*/ 5587 h 722671"/>
                <a:gd name="connsiteX1" fmla="*/ 1886660 w 1886660"/>
                <a:gd name="connsiteY1" fmla="*/ 0 h 722671"/>
                <a:gd name="connsiteX2" fmla="*/ 477677 w 1886660"/>
                <a:gd name="connsiteY2" fmla="*/ 722670 h 722671"/>
                <a:gd name="connsiteX3" fmla="*/ 111371 w 1886660"/>
                <a:gd name="connsiteY3" fmla="*/ 5587 h 722671"/>
                <a:gd name="connsiteX0" fmla="*/ 75325 w 1850614"/>
                <a:gd name="connsiteY0" fmla="*/ 5587 h 1042222"/>
                <a:gd name="connsiteX1" fmla="*/ 1850614 w 1850614"/>
                <a:gd name="connsiteY1" fmla="*/ 0 h 1042222"/>
                <a:gd name="connsiteX2" fmla="*/ 647951 w 1850614"/>
                <a:gd name="connsiteY2" fmla="*/ 1042222 h 1042222"/>
                <a:gd name="connsiteX3" fmla="*/ 75325 w 1850614"/>
                <a:gd name="connsiteY3" fmla="*/ 5587 h 1042222"/>
                <a:gd name="connsiteX0" fmla="*/ 75325 w 1850614"/>
                <a:gd name="connsiteY0" fmla="*/ 5587 h 1042222"/>
                <a:gd name="connsiteX1" fmla="*/ 803461 w 1850614"/>
                <a:gd name="connsiteY1" fmla="*/ 6274 h 1042222"/>
                <a:gd name="connsiteX2" fmla="*/ 1850614 w 1850614"/>
                <a:gd name="connsiteY2" fmla="*/ 0 h 1042222"/>
                <a:gd name="connsiteX3" fmla="*/ 647951 w 1850614"/>
                <a:gd name="connsiteY3" fmla="*/ 1042222 h 1042222"/>
                <a:gd name="connsiteX4" fmla="*/ 75325 w 1850614"/>
                <a:gd name="connsiteY4" fmla="*/ 5587 h 1042222"/>
                <a:gd name="connsiteX0" fmla="*/ 89999 w 1764519"/>
                <a:gd name="connsiteY0" fmla="*/ 149470 h 1042222"/>
                <a:gd name="connsiteX1" fmla="*/ 717366 w 1764519"/>
                <a:gd name="connsiteY1" fmla="*/ 6274 h 1042222"/>
                <a:gd name="connsiteX2" fmla="*/ 1764519 w 1764519"/>
                <a:gd name="connsiteY2" fmla="*/ 0 h 1042222"/>
                <a:gd name="connsiteX3" fmla="*/ 561856 w 1764519"/>
                <a:gd name="connsiteY3" fmla="*/ 1042222 h 1042222"/>
                <a:gd name="connsiteX4" fmla="*/ 89999 w 1764519"/>
                <a:gd name="connsiteY4" fmla="*/ 149470 h 1042222"/>
                <a:gd name="connsiteX0" fmla="*/ 110162 w 1684226"/>
                <a:gd name="connsiteY0" fmla="*/ 230133 h 1042222"/>
                <a:gd name="connsiteX1" fmla="*/ 637073 w 1684226"/>
                <a:gd name="connsiteY1" fmla="*/ 6274 h 1042222"/>
                <a:gd name="connsiteX2" fmla="*/ 1684226 w 1684226"/>
                <a:gd name="connsiteY2" fmla="*/ 0 h 1042222"/>
                <a:gd name="connsiteX3" fmla="*/ 481563 w 1684226"/>
                <a:gd name="connsiteY3" fmla="*/ 1042222 h 1042222"/>
                <a:gd name="connsiteX4" fmla="*/ 110162 w 1684226"/>
                <a:gd name="connsiteY4" fmla="*/ 230133 h 1042222"/>
                <a:gd name="connsiteX0" fmla="*/ 110162 w 1554120"/>
                <a:gd name="connsiteY0" fmla="*/ 223859 h 1035949"/>
                <a:gd name="connsiteX1" fmla="*/ 637073 w 1554120"/>
                <a:gd name="connsiteY1" fmla="*/ 0 h 1035949"/>
                <a:gd name="connsiteX2" fmla="*/ 1554120 w 1554120"/>
                <a:gd name="connsiteY2" fmla="*/ 340501 h 1035949"/>
                <a:gd name="connsiteX3" fmla="*/ 481563 w 1554120"/>
                <a:gd name="connsiteY3" fmla="*/ 1035948 h 1035949"/>
                <a:gd name="connsiteX4" fmla="*/ 110162 w 1554120"/>
                <a:gd name="connsiteY4" fmla="*/ 223859 h 1035949"/>
                <a:gd name="connsiteX0" fmla="*/ 110162 w 1625611"/>
                <a:gd name="connsiteY0" fmla="*/ 223859 h 1035949"/>
                <a:gd name="connsiteX1" fmla="*/ 637073 w 1625611"/>
                <a:gd name="connsiteY1" fmla="*/ 0 h 1035949"/>
                <a:gd name="connsiteX2" fmla="*/ 1625611 w 1625611"/>
                <a:gd name="connsiteY2" fmla="*/ 351944 h 1035949"/>
                <a:gd name="connsiteX3" fmla="*/ 481563 w 1625611"/>
                <a:gd name="connsiteY3" fmla="*/ 1035948 h 1035949"/>
                <a:gd name="connsiteX4" fmla="*/ 110162 w 1625611"/>
                <a:gd name="connsiteY4" fmla="*/ 223859 h 1035949"/>
                <a:gd name="connsiteX0" fmla="*/ 126618 w 1579159"/>
                <a:gd name="connsiteY0" fmla="*/ 288921 h 1035949"/>
                <a:gd name="connsiteX1" fmla="*/ 590621 w 1579159"/>
                <a:gd name="connsiteY1" fmla="*/ 0 h 1035949"/>
                <a:gd name="connsiteX2" fmla="*/ 1579159 w 1579159"/>
                <a:gd name="connsiteY2" fmla="*/ 351944 h 1035949"/>
                <a:gd name="connsiteX3" fmla="*/ 435111 w 1579159"/>
                <a:gd name="connsiteY3" fmla="*/ 1035948 h 1035949"/>
                <a:gd name="connsiteX4" fmla="*/ 126618 w 1579159"/>
                <a:gd name="connsiteY4" fmla="*/ 288921 h 1035949"/>
                <a:gd name="connsiteX0" fmla="*/ 118702 w 1599894"/>
                <a:gd name="connsiteY0" fmla="*/ 411522 h 1035949"/>
                <a:gd name="connsiteX1" fmla="*/ 611356 w 1599894"/>
                <a:gd name="connsiteY1" fmla="*/ 0 h 1035949"/>
                <a:gd name="connsiteX2" fmla="*/ 1599894 w 1599894"/>
                <a:gd name="connsiteY2" fmla="*/ 351944 h 1035949"/>
                <a:gd name="connsiteX3" fmla="*/ 455846 w 1599894"/>
                <a:gd name="connsiteY3" fmla="*/ 1035948 h 1035949"/>
                <a:gd name="connsiteX4" fmla="*/ 118702 w 1599894"/>
                <a:gd name="connsiteY4" fmla="*/ 411522 h 1035949"/>
                <a:gd name="connsiteX0" fmla="*/ 118702 w 1445409"/>
                <a:gd name="connsiteY0" fmla="*/ 411522 h 1035952"/>
                <a:gd name="connsiteX1" fmla="*/ 611356 w 1445409"/>
                <a:gd name="connsiteY1" fmla="*/ 0 h 1035952"/>
                <a:gd name="connsiteX2" fmla="*/ 1445409 w 1445409"/>
                <a:gd name="connsiteY2" fmla="*/ 509251 h 1035952"/>
                <a:gd name="connsiteX3" fmla="*/ 455846 w 1445409"/>
                <a:gd name="connsiteY3" fmla="*/ 1035948 h 1035952"/>
                <a:gd name="connsiteX4" fmla="*/ 118702 w 1445409"/>
                <a:gd name="connsiteY4" fmla="*/ 411522 h 1035952"/>
                <a:gd name="connsiteX0" fmla="*/ 118702 w 1489013"/>
                <a:gd name="connsiteY0" fmla="*/ 411522 h 1035953"/>
                <a:gd name="connsiteX1" fmla="*/ 611356 w 1489013"/>
                <a:gd name="connsiteY1" fmla="*/ 0 h 1035953"/>
                <a:gd name="connsiteX2" fmla="*/ 1489013 w 1489013"/>
                <a:gd name="connsiteY2" fmla="*/ 516090 h 1035953"/>
                <a:gd name="connsiteX3" fmla="*/ 455846 w 1489013"/>
                <a:gd name="connsiteY3" fmla="*/ 1035948 h 1035953"/>
                <a:gd name="connsiteX4" fmla="*/ 118702 w 1489013"/>
                <a:gd name="connsiteY4" fmla="*/ 411522 h 1035953"/>
                <a:gd name="connsiteX0" fmla="*/ 118702 w 1423089"/>
                <a:gd name="connsiteY0" fmla="*/ 411522 h 1036375"/>
                <a:gd name="connsiteX1" fmla="*/ 611356 w 1423089"/>
                <a:gd name="connsiteY1" fmla="*/ 0 h 1036375"/>
                <a:gd name="connsiteX2" fmla="*/ 1423089 w 1423089"/>
                <a:gd name="connsiteY2" fmla="*/ 630185 h 1036375"/>
                <a:gd name="connsiteX3" fmla="*/ 455846 w 1423089"/>
                <a:gd name="connsiteY3" fmla="*/ 1035948 h 1036375"/>
                <a:gd name="connsiteX4" fmla="*/ 118702 w 1423089"/>
                <a:gd name="connsiteY4" fmla="*/ 411522 h 1036375"/>
                <a:gd name="connsiteX0" fmla="*/ 118702 w 1531344"/>
                <a:gd name="connsiteY0" fmla="*/ 411522 h 1035958"/>
                <a:gd name="connsiteX1" fmla="*/ 611356 w 1531344"/>
                <a:gd name="connsiteY1" fmla="*/ 0 h 1035958"/>
                <a:gd name="connsiteX2" fmla="*/ 1531344 w 1531344"/>
                <a:gd name="connsiteY2" fmla="*/ 563476 h 1035958"/>
                <a:gd name="connsiteX3" fmla="*/ 455846 w 1531344"/>
                <a:gd name="connsiteY3" fmla="*/ 1035948 h 1035958"/>
                <a:gd name="connsiteX4" fmla="*/ 118702 w 1531344"/>
                <a:gd name="connsiteY4" fmla="*/ 411522 h 1035958"/>
                <a:gd name="connsiteX0" fmla="*/ 130171 w 1502109"/>
                <a:gd name="connsiteY0" fmla="*/ 508705 h 1035958"/>
                <a:gd name="connsiteX1" fmla="*/ 582121 w 1502109"/>
                <a:gd name="connsiteY1" fmla="*/ 0 h 1035958"/>
                <a:gd name="connsiteX2" fmla="*/ 1502109 w 1502109"/>
                <a:gd name="connsiteY2" fmla="*/ 563476 h 1035958"/>
                <a:gd name="connsiteX3" fmla="*/ 426611 w 1502109"/>
                <a:gd name="connsiteY3" fmla="*/ 1035948 h 1035958"/>
                <a:gd name="connsiteX4" fmla="*/ 130171 w 1502109"/>
                <a:gd name="connsiteY4" fmla="*/ 508705 h 103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109" h="1035958">
                  <a:moveTo>
                    <a:pt x="130171" y="508705"/>
                  </a:moveTo>
                  <a:lnTo>
                    <a:pt x="582121" y="0"/>
                  </a:lnTo>
                  <a:lnTo>
                    <a:pt x="1502109" y="563476"/>
                  </a:lnTo>
                  <a:cubicBezTo>
                    <a:pt x="1233693" y="992676"/>
                    <a:pt x="1039900" y="1036751"/>
                    <a:pt x="426611" y="1035948"/>
                  </a:cubicBezTo>
                  <a:cubicBezTo>
                    <a:pt x="-29664" y="1029384"/>
                    <a:pt x="-105416" y="868139"/>
                    <a:pt x="130171" y="508705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1DE031DA-2700-390E-D07E-9B4CC6974FEA}"/>
                </a:ext>
              </a:extLst>
            </p:cNvPr>
            <p:cNvSpPr/>
            <p:nvPr/>
          </p:nvSpPr>
          <p:spPr>
            <a:xfrm rot="1726794">
              <a:off x="4747583" y="3465995"/>
              <a:ext cx="1502109" cy="1131768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466220 w 1380620"/>
                <a:gd name="connsiteY0" fmla="*/ 0 h 914400"/>
                <a:gd name="connsiteX1" fmla="*/ 1380620 w 1380620"/>
                <a:gd name="connsiteY1" fmla="*/ 0 h 914400"/>
                <a:gd name="connsiteX2" fmla="*/ 1380620 w 1380620"/>
                <a:gd name="connsiteY2" fmla="*/ 914400 h 914400"/>
                <a:gd name="connsiteX3" fmla="*/ 0 w 1380620"/>
                <a:gd name="connsiteY3" fmla="*/ 708628 h 914400"/>
                <a:gd name="connsiteX4" fmla="*/ 466220 w 1380620"/>
                <a:gd name="connsiteY4" fmla="*/ 0 h 914400"/>
                <a:gd name="connsiteX0" fmla="*/ 466220 w 1380620"/>
                <a:gd name="connsiteY0" fmla="*/ 0 h 708628"/>
                <a:gd name="connsiteX1" fmla="*/ 1380620 w 1380620"/>
                <a:gd name="connsiteY1" fmla="*/ 0 h 708628"/>
                <a:gd name="connsiteX2" fmla="*/ 1200893 w 1380620"/>
                <a:gd name="connsiteY2" fmla="*/ 676235 h 708628"/>
                <a:gd name="connsiteX3" fmla="*/ 0 w 1380620"/>
                <a:gd name="connsiteY3" fmla="*/ 708628 h 708628"/>
                <a:gd name="connsiteX4" fmla="*/ 466220 w 1380620"/>
                <a:gd name="connsiteY4" fmla="*/ 0 h 708628"/>
                <a:gd name="connsiteX0" fmla="*/ 466220 w 1380620"/>
                <a:gd name="connsiteY0" fmla="*/ 0 h 708628"/>
                <a:gd name="connsiteX1" fmla="*/ 1380620 w 1380620"/>
                <a:gd name="connsiteY1" fmla="*/ 0 h 708628"/>
                <a:gd name="connsiteX2" fmla="*/ 930687 w 1380620"/>
                <a:gd name="connsiteY2" fmla="*/ 688817 h 708628"/>
                <a:gd name="connsiteX3" fmla="*/ 0 w 1380620"/>
                <a:gd name="connsiteY3" fmla="*/ 708628 h 708628"/>
                <a:gd name="connsiteX4" fmla="*/ 466220 w 1380620"/>
                <a:gd name="connsiteY4" fmla="*/ 0 h 708628"/>
                <a:gd name="connsiteX0" fmla="*/ 466220 w 2241509"/>
                <a:gd name="connsiteY0" fmla="*/ 5587 h 714215"/>
                <a:gd name="connsiteX1" fmla="*/ 2241509 w 2241509"/>
                <a:gd name="connsiteY1" fmla="*/ 0 h 714215"/>
                <a:gd name="connsiteX2" fmla="*/ 930687 w 2241509"/>
                <a:gd name="connsiteY2" fmla="*/ 694404 h 714215"/>
                <a:gd name="connsiteX3" fmla="*/ 0 w 2241509"/>
                <a:gd name="connsiteY3" fmla="*/ 714215 h 714215"/>
                <a:gd name="connsiteX4" fmla="*/ 466220 w 2241509"/>
                <a:gd name="connsiteY4" fmla="*/ 5587 h 714215"/>
                <a:gd name="connsiteX0" fmla="*/ 466220 w 2241509"/>
                <a:gd name="connsiteY0" fmla="*/ 5587 h 750608"/>
                <a:gd name="connsiteX1" fmla="*/ 2241509 w 2241509"/>
                <a:gd name="connsiteY1" fmla="*/ 0 h 750608"/>
                <a:gd name="connsiteX2" fmla="*/ 1847251 w 2241509"/>
                <a:gd name="connsiteY2" fmla="*/ 750608 h 750608"/>
                <a:gd name="connsiteX3" fmla="*/ 0 w 2241509"/>
                <a:gd name="connsiteY3" fmla="*/ 714215 h 750608"/>
                <a:gd name="connsiteX4" fmla="*/ 466220 w 2241509"/>
                <a:gd name="connsiteY4" fmla="*/ 5587 h 750608"/>
                <a:gd name="connsiteX0" fmla="*/ 466220 w 2241509"/>
                <a:gd name="connsiteY0" fmla="*/ 5587 h 750608"/>
                <a:gd name="connsiteX1" fmla="*/ 2241509 w 2241509"/>
                <a:gd name="connsiteY1" fmla="*/ 0 h 750608"/>
                <a:gd name="connsiteX2" fmla="*/ 1847251 w 2241509"/>
                <a:gd name="connsiteY2" fmla="*/ 750608 h 750608"/>
                <a:gd name="connsiteX3" fmla="*/ 832526 w 2241509"/>
                <a:gd name="connsiteY3" fmla="*/ 722670 h 750608"/>
                <a:gd name="connsiteX4" fmla="*/ 0 w 2241509"/>
                <a:gd name="connsiteY4" fmla="*/ 714215 h 750608"/>
                <a:gd name="connsiteX5" fmla="*/ 466220 w 2241509"/>
                <a:gd name="connsiteY5" fmla="*/ 5587 h 750608"/>
                <a:gd name="connsiteX0" fmla="*/ 0 w 1775289"/>
                <a:gd name="connsiteY0" fmla="*/ 5587 h 750608"/>
                <a:gd name="connsiteX1" fmla="*/ 1775289 w 1775289"/>
                <a:gd name="connsiteY1" fmla="*/ 0 h 750608"/>
                <a:gd name="connsiteX2" fmla="*/ 1381031 w 1775289"/>
                <a:gd name="connsiteY2" fmla="*/ 750608 h 750608"/>
                <a:gd name="connsiteX3" fmla="*/ 366306 w 1775289"/>
                <a:gd name="connsiteY3" fmla="*/ 722670 h 750608"/>
                <a:gd name="connsiteX4" fmla="*/ 0 w 1775289"/>
                <a:gd name="connsiteY4" fmla="*/ 5587 h 750608"/>
                <a:gd name="connsiteX0" fmla="*/ 0 w 1775289"/>
                <a:gd name="connsiteY0" fmla="*/ 5587 h 722670"/>
                <a:gd name="connsiteX1" fmla="*/ 1775289 w 1775289"/>
                <a:gd name="connsiteY1" fmla="*/ 0 h 722670"/>
                <a:gd name="connsiteX2" fmla="*/ 366306 w 1775289"/>
                <a:gd name="connsiteY2" fmla="*/ 722670 h 722670"/>
                <a:gd name="connsiteX3" fmla="*/ 0 w 1775289"/>
                <a:gd name="connsiteY3" fmla="*/ 5587 h 722670"/>
                <a:gd name="connsiteX0" fmla="*/ 0 w 1775289"/>
                <a:gd name="connsiteY0" fmla="*/ 5587 h 722671"/>
                <a:gd name="connsiteX1" fmla="*/ 1775289 w 1775289"/>
                <a:gd name="connsiteY1" fmla="*/ 0 h 722671"/>
                <a:gd name="connsiteX2" fmla="*/ 366306 w 1775289"/>
                <a:gd name="connsiteY2" fmla="*/ 722670 h 722671"/>
                <a:gd name="connsiteX3" fmla="*/ 0 w 1775289"/>
                <a:gd name="connsiteY3" fmla="*/ 5587 h 722671"/>
                <a:gd name="connsiteX0" fmla="*/ 0 w 1775289"/>
                <a:gd name="connsiteY0" fmla="*/ 5587 h 722671"/>
                <a:gd name="connsiteX1" fmla="*/ 1775289 w 1775289"/>
                <a:gd name="connsiteY1" fmla="*/ 0 h 722671"/>
                <a:gd name="connsiteX2" fmla="*/ 366306 w 1775289"/>
                <a:gd name="connsiteY2" fmla="*/ 722670 h 722671"/>
                <a:gd name="connsiteX3" fmla="*/ 0 w 1775289"/>
                <a:gd name="connsiteY3" fmla="*/ 5587 h 722671"/>
                <a:gd name="connsiteX0" fmla="*/ 0 w 1775289"/>
                <a:gd name="connsiteY0" fmla="*/ 5587 h 722671"/>
                <a:gd name="connsiteX1" fmla="*/ 1775289 w 1775289"/>
                <a:gd name="connsiteY1" fmla="*/ 0 h 722671"/>
                <a:gd name="connsiteX2" fmla="*/ 366306 w 1775289"/>
                <a:gd name="connsiteY2" fmla="*/ 722670 h 722671"/>
                <a:gd name="connsiteX3" fmla="*/ 0 w 1775289"/>
                <a:gd name="connsiteY3" fmla="*/ 5587 h 722671"/>
                <a:gd name="connsiteX0" fmla="*/ 111371 w 1886660"/>
                <a:gd name="connsiteY0" fmla="*/ 5587 h 722671"/>
                <a:gd name="connsiteX1" fmla="*/ 1886660 w 1886660"/>
                <a:gd name="connsiteY1" fmla="*/ 0 h 722671"/>
                <a:gd name="connsiteX2" fmla="*/ 477677 w 1886660"/>
                <a:gd name="connsiteY2" fmla="*/ 722670 h 722671"/>
                <a:gd name="connsiteX3" fmla="*/ 111371 w 1886660"/>
                <a:gd name="connsiteY3" fmla="*/ 5587 h 722671"/>
                <a:gd name="connsiteX0" fmla="*/ 75325 w 1850614"/>
                <a:gd name="connsiteY0" fmla="*/ 5587 h 1042222"/>
                <a:gd name="connsiteX1" fmla="*/ 1850614 w 1850614"/>
                <a:gd name="connsiteY1" fmla="*/ 0 h 1042222"/>
                <a:gd name="connsiteX2" fmla="*/ 647951 w 1850614"/>
                <a:gd name="connsiteY2" fmla="*/ 1042222 h 1042222"/>
                <a:gd name="connsiteX3" fmla="*/ 75325 w 1850614"/>
                <a:gd name="connsiteY3" fmla="*/ 5587 h 1042222"/>
                <a:gd name="connsiteX0" fmla="*/ 75325 w 1850614"/>
                <a:gd name="connsiteY0" fmla="*/ 5587 h 1042222"/>
                <a:gd name="connsiteX1" fmla="*/ 803461 w 1850614"/>
                <a:gd name="connsiteY1" fmla="*/ 6274 h 1042222"/>
                <a:gd name="connsiteX2" fmla="*/ 1850614 w 1850614"/>
                <a:gd name="connsiteY2" fmla="*/ 0 h 1042222"/>
                <a:gd name="connsiteX3" fmla="*/ 647951 w 1850614"/>
                <a:gd name="connsiteY3" fmla="*/ 1042222 h 1042222"/>
                <a:gd name="connsiteX4" fmla="*/ 75325 w 1850614"/>
                <a:gd name="connsiteY4" fmla="*/ 5587 h 1042222"/>
                <a:gd name="connsiteX0" fmla="*/ 89999 w 1764519"/>
                <a:gd name="connsiteY0" fmla="*/ 149470 h 1042222"/>
                <a:gd name="connsiteX1" fmla="*/ 717366 w 1764519"/>
                <a:gd name="connsiteY1" fmla="*/ 6274 h 1042222"/>
                <a:gd name="connsiteX2" fmla="*/ 1764519 w 1764519"/>
                <a:gd name="connsiteY2" fmla="*/ 0 h 1042222"/>
                <a:gd name="connsiteX3" fmla="*/ 561856 w 1764519"/>
                <a:gd name="connsiteY3" fmla="*/ 1042222 h 1042222"/>
                <a:gd name="connsiteX4" fmla="*/ 89999 w 1764519"/>
                <a:gd name="connsiteY4" fmla="*/ 149470 h 1042222"/>
                <a:gd name="connsiteX0" fmla="*/ 110162 w 1684226"/>
                <a:gd name="connsiteY0" fmla="*/ 230133 h 1042222"/>
                <a:gd name="connsiteX1" fmla="*/ 637073 w 1684226"/>
                <a:gd name="connsiteY1" fmla="*/ 6274 h 1042222"/>
                <a:gd name="connsiteX2" fmla="*/ 1684226 w 1684226"/>
                <a:gd name="connsiteY2" fmla="*/ 0 h 1042222"/>
                <a:gd name="connsiteX3" fmla="*/ 481563 w 1684226"/>
                <a:gd name="connsiteY3" fmla="*/ 1042222 h 1042222"/>
                <a:gd name="connsiteX4" fmla="*/ 110162 w 1684226"/>
                <a:gd name="connsiteY4" fmla="*/ 230133 h 1042222"/>
                <a:gd name="connsiteX0" fmla="*/ 110162 w 1554120"/>
                <a:gd name="connsiteY0" fmla="*/ 223859 h 1035949"/>
                <a:gd name="connsiteX1" fmla="*/ 637073 w 1554120"/>
                <a:gd name="connsiteY1" fmla="*/ 0 h 1035949"/>
                <a:gd name="connsiteX2" fmla="*/ 1554120 w 1554120"/>
                <a:gd name="connsiteY2" fmla="*/ 340501 h 1035949"/>
                <a:gd name="connsiteX3" fmla="*/ 481563 w 1554120"/>
                <a:gd name="connsiteY3" fmla="*/ 1035948 h 1035949"/>
                <a:gd name="connsiteX4" fmla="*/ 110162 w 1554120"/>
                <a:gd name="connsiteY4" fmla="*/ 223859 h 1035949"/>
                <a:gd name="connsiteX0" fmla="*/ 110162 w 1625611"/>
                <a:gd name="connsiteY0" fmla="*/ 223859 h 1035949"/>
                <a:gd name="connsiteX1" fmla="*/ 637073 w 1625611"/>
                <a:gd name="connsiteY1" fmla="*/ 0 h 1035949"/>
                <a:gd name="connsiteX2" fmla="*/ 1625611 w 1625611"/>
                <a:gd name="connsiteY2" fmla="*/ 351944 h 1035949"/>
                <a:gd name="connsiteX3" fmla="*/ 481563 w 1625611"/>
                <a:gd name="connsiteY3" fmla="*/ 1035948 h 1035949"/>
                <a:gd name="connsiteX4" fmla="*/ 110162 w 1625611"/>
                <a:gd name="connsiteY4" fmla="*/ 223859 h 1035949"/>
                <a:gd name="connsiteX0" fmla="*/ 126618 w 1579159"/>
                <a:gd name="connsiteY0" fmla="*/ 288921 h 1035949"/>
                <a:gd name="connsiteX1" fmla="*/ 590621 w 1579159"/>
                <a:gd name="connsiteY1" fmla="*/ 0 h 1035949"/>
                <a:gd name="connsiteX2" fmla="*/ 1579159 w 1579159"/>
                <a:gd name="connsiteY2" fmla="*/ 351944 h 1035949"/>
                <a:gd name="connsiteX3" fmla="*/ 435111 w 1579159"/>
                <a:gd name="connsiteY3" fmla="*/ 1035948 h 1035949"/>
                <a:gd name="connsiteX4" fmla="*/ 126618 w 1579159"/>
                <a:gd name="connsiteY4" fmla="*/ 288921 h 1035949"/>
                <a:gd name="connsiteX0" fmla="*/ 118702 w 1599894"/>
                <a:gd name="connsiteY0" fmla="*/ 411522 h 1035949"/>
                <a:gd name="connsiteX1" fmla="*/ 611356 w 1599894"/>
                <a:gd name="connsiteY1" fmla="*/ 0 h 1035949"/>
                <a:gd name="connsiteX2" fmla="*/ 1599894 w 1599894"/>
                <a:gd name="connsiteY2" fmla="*/ 351944 h 1035949"/>
                <a:gd name="connsiteX3" fmla="*/ 455846 w 1599894"/>
                <a:gd name="connsiteY3" fmla="*/ 1035948 h 1035949"/>
                <a:gd name="connsiteX4" fmla="*/ 118702 w 1599894"/>
                <a:gd name="connsiteY4" fmla="*/ 411522 h 1035949"/>
                <a:gd name="connsiteX0" fmla="*/ 118702 w 1445409"/>
                <a:gd name="connsiteY0" fmla="*/ 411522 h 1035952"/>
                <a:gd name="connsiteX1" fmla="*/ 611356 w 1445409"/>
                <a:gd name="connsiteY1" fmla="*/ 0 h 1035952"/>
                <a:gd name="connsiteX2" fmla="*/ 1445409 w 1445409"/>
                <a:gd name="connsiteY2" fmla="*/ 509251 h 1035952"/>
                <a:gd name="connsiteX3" fmla="*/ 455846 w 1445409"/>
                <a:gd name="connsiteY3" fmla="*/ 1035948 h 1035952"/>
                <a:gd name="connsiteX4" fmla="*/ 118702 w 1445409"/>
                <a:gd name="connsiteY4" fmla="*/ 411522 h 1035952"/>
                <a:gd name="connsiteX0" fmla="*/ 118702 w 1489013"/>
                <a:gd name="connsiteY0" fmla="*/ 411522 h 1035953"/>
                <a:gd name="connsiteX1" fmla="*/ 611356 w 1489013"/>
                <a:gd name="connsiteY1" fmla="*/ 0 h 1035953"/>
                <a:gd name="connsiteX2" fmla="*/ 1489013 w 1489013"/>
                <a:gd name="connsiteY2" fmla="*/ 516090 h 1035953"/>
                <a:gd name="connsiteX3" fmla="*/ 455846 w 1489013"/>
                <a:gd name="connsiteY3" fmla="*/ 1035948 h 1035953"/>
                <a:gd name="connsiteX4" fmla="*/ 118702 w 1489013"/>
                <a:gd name="connsiteY4" fmla="*/ 411522 h 1035953"/>
                <a:gd name="connsiteX0" fmla="*/ 118702 w 1423089"/>
                <a:gd name="connsiteY0" fmla="*/ 411522 h 1036375"/>
                <a:gd name="connsiteX1" fmla="*/ 611356 w 1423089"/>
                <a:gd name="connsiteY1" fmla="*/ 0 h 1036375"/>
                <a:gd name="connsiteX2" fmla="*/ 1423089 w 1423089"/>
                <a:gd name="connsiteY2" fmla="*/ 630185 h 1036375"/>
                <a:gd name="connsiteX3" fmla="*/ 455846 w 1423089"/>
                <a:gd name="connsiteY3" fmla="*/ 1035948 h 1036375"/>
                <a:gd name="connsiteX4" fmla="*/ 118702 w 1423089"/>
                <a:gd name="connsiteY4" fmla="*/ 411522 h 1036375"/>
                <a:gd name="connsiteX0" fmla="*/ 118702 w 1531344"/>
                <a:gd name="connsiteY0" fmla="*/ 411522 h 1035958"/>
                <a:gd name="connsiteX1" fmla="*/ 611356 w 1531344"/>
                <a:gd name="connsiteY1" fmla="*/ 0 h 1035958"/>
                <a:gd name="connsiteX2" fmla="*/ 1531344 w 1531344"/>
                <a:gd name="connsiteY2" fmla="*/ 563476 h 1035958"/>
                <a:gd name="connsiteX3" fmla="*/ 455846 w 1531344"/>
                <a:gd name="connsiteY3" fmla="*/ 1035948 h 1035958"/>
                <a:gd name="connsiteX4" fmla="*/ 118702 w 1531344"/>
                <a:gd name="connsiteY4" fmla="*/ 411522 h 1035958"/>
                <a:gd name="connsiteX0" fmla="*/ 130171 w 1502109"/>
                <a:gd name="connsiteY0" fmla="*/ 508705 h 1035958"/>
                <a:gd name="connsiteX1" fmla="*/ 582121 w 1502109"/>
                <a:gd name="connsiteY1" fmla="*/ 0 h 1035958"/>
                <a:gd name="connsiteX2" fmla="*/ 1502109 w 1502109"/>
                <a:gd name="connsiteY2" fmla="*/ 563476 h 1035958"/>
                <a:gd name="connsiteX3" fmla="*/ 426611 w 1502109"/>
                <a:gd name="connsiteY3" fmla="*/ 1035948 h 1035958"/>
                <a:gd name="connsiteX4" fmla="*/ 130171 w 1502109"/>
                <a:gd name="connsiteY4" fmla="*/ 508705 h 1035958"/>
                <a:gd name="connsiteX0" fmla="*/ 130171 w 1502109"/>
                <a:gd name="connsiteY0" fmla="*/ 604515 h 1131768"/>
                <a:gd name="connsiteX1" fmla="*/ 634544 w 1502109"/>
                <a:gd name="connsiteY1" fmla="*/ 0 h 1131768"/>
                <a:gd name="connsiteX2" fmla="*/ 1502109 w 1502109"/>
                <a:gd name="connsiteY2" fmla="*/ 659286 h 1131768"/>
                <a:gd name="connsiteX3" fmla="*/ 426611 w 1502109"/>
                <a:gd name="connsiteY3" fmla="*/ 1131758 h 1131768"/>
                <a:gd name="connsiteX4" fmla="*/ 130171 w 1502109"/>
                <a:gd name="connsiteY4" fmla="*/ 604515 h 11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109" h="1131768">
                  <a:moveTo>
                    <a:pt x="130171" y="604515"/>
                  </a:moveTo>
                  <a:lnTo>
                    <a:pt x="634544" y="0"/>
                  </a:lnTo>
                  <a:lnTo>
                    <a:pt x="1502109" y="659286"/>
                  </a:lnTo>
                  <a:cubicBezTo>
                    <a:pt x="1233693" y="1088486"/>
                    <a:pt x="1039900" y="1132561"/>
                    <a:pt x="426611" y="1131758"/>
                  </a:cubicBezTo>
                  <a:cubicBezTo>
                    <a:pt x="-29664" y="1125194"/>
                    <a:pt x="-105416" y="963949"/>
                    <a:pt x="130171" y="604515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D5520260-1732-C671-3ECF-469135A78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496" b="58053" l="77209" r="82455">
                          <a14:foregroundMark x1="77935" y1="56660" x2="81304" y2="56790"/>
                          <a14:foregroundMark x1="77989" y1="56660" x2="81033" y2="56595"/>
                          <a14:foregroundMark x1="81359" y1="56855" x2="77989" y2="56660"/>
                          <a14:foregroundMark x1="80163" y1="57830" x2="78043" y2="56725"/>
                          <a14:foregroundMark x1="80000" y1="57830" x2="77826" y2="56790"/>
                          <a14:foregroundMark x1="77989" y1="57180" x2="79783" y2="57765"/>
                          <a14:foregroundMark x1="79728" y1="57895" x2="78587" y2="575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3" t="46176" r="16889" b="40627"/>
            <a:stretch/>
          </p:blipFill>
          <p:spPr>
            <a:xfrm>
              <a:off x="5623799" y="4129603"/>
              <a:ext cx="373776" cy="629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8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D69FD2E-9EE0-D441-A6AE-B4CC25BBA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655" y="-70723"/>
            <a:ext cx="12826655" cy="69686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457D24-9719-A249-AFE3-997D64291A35}"/>
              </a:ext>
            </a:extLst>
          </p:cNvPr>
          <p:cNvSpPr/>
          <p:nvPr userDrawn="1"/>
        </p:nvSpPr>
        <p:spPr>
          <a:xfrm>
            <a:off x="-634656" y="-70723"/>
            <a:ext cx="6622705" cy="6968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01D20DE-5206-7D79-FB82-BA2EFE56C3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87" y="6084719"/>
            <a:ext cx="2473982" cy="603007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A8043D8-35DB-5285-D9EE-1CE1D4DF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228" y="428625"/>
            <a:ext cx="5529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E1F25A-1BB9-6611-B9B6-5E04A028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228" y="1936750"/>
            <a:ext cx="5529943" cy="39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0AE310-FE2D-442C-3178-813207BDDDEA}"/>
              </a:ext>
            </a:extLst>
          </p:cNvPr>
          <p:cNvGrpSpPr/>
          <p:nvPr userDrawn="1"/>
        </p:nvGrpSpPr>
        <p:grpSpPr>
          <a:xfrm>
            <a:off x="-634657" y="446725"/>
            <a:ext cx="7540281" cy="5933774"/>
            <a:chOff x="3084570" y="1059175"/>
            <a:chExt cx="6022860" cy="4739650"/>
          </a:xfrm>
        </p:grpSpPr>
        <p:pic>
          <p:nvPicPr>
            <p:cNvPr id="24" name="Picture 23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B50D963F-245B-476F-C456-64C48151A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570" y="1059175"/>
              <a:ext cx="6022860" cy="4739650"/>
            </a:xfrm>
            <a:prstGeom prst="rect">
              <a:avLst/>
            </a:prstGeom>
          </p:spPr>
        </p:pic>
        <p:pic>
          <p:nvPicPr>
            <p:cNvPr id="27" name="Picture 26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D5520260-1732-C671-3ECF-469135A78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496" b="58053" l="77209" r="82455">
                          <a14:foregroundMark x1="77935" y1="56660" x2="81304" y2="56790"/>
                          <a14:foregroundMark x1="77989" y1="56660" x2="81033" y2="56595"/>
                          <a14:foregroundMark x1="81359" y1="56855" x2="77989" y2="56660"/>
                          <a14:foregroundMark x1="80163" y1="57830" x2="78043" y2="56725"/>
                          <a14:foregroundMark x1="80000" y1="57830" x2="77826" y2="56790"/>
                          <a14:foregroundMark x1="77989" y1="57180" x2="79783" y2="57765"/>
                          <a14:foregroundMark x1="79728" y1="57895" x2="78587" y2="575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3" t="46176" r="16889" b="40627"/>
            <a:stretch/>
          </p:blipFill>
          <p:spPr>
            <a:xfrm>
              <a:off x="5623799" y="4129603"/>
              <a:ext cx="373776" cy="629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: 2 images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10A3E44-73B3-BEF6-7804-F29BA4C90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05" y="5672565"/>
            <a:ext cx="12280209" cy="122538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708BE8-C98C-B5C4-596B-6F7D0C2C5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" y="6000494"/>
            <a:ext cx="2473982" cy="603007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E5DD9F6-0F66-BC3E-F594-A2545B9C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459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A75DD5-99A6-129F-2EC7-5B972E185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10515600" cy="418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4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chnical: 2 images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10A3E44-73B3-BEF6-7804-F29BA4C90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05" y="5672565"/>
            <a:ext cx="12280209" cy="122538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708BE8-C98C-B5C4-596B-6F7D0C2C5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" y="6000494"/>
            <a:ext cx="2473982" cy="603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3D556-5282-1457-3746-9423A15A2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-49" t="15336" r="49" b="14514"/>
          <a:stretch/>
        </p:blipFill>
        <p:spPr>
          <a:xfrm>
            <a:off x="-2968" y="-11139"/>
            <a:ext cx="12197935" cy="568234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F2AB54-CF9D-9F38-85F2-A26B9F7F86C4}"/>
              </a:ext>
            </a:extLst>
          </p:cNvPr>
          <p:cNvSpPr>
            <a:spLocks noGrp="1"/>
          </p:cNvSpPr>
          <p:nvPr userDrawn="1"/>
        </p:nvSpPr>
        <p:spPr>
          <a:xfrm>
            <a:off x="841167" y="314320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96674-1285-3A58-429F-CA1FB880CAA6}"/>
              </a:ext>
            </a:extLst>
          </p:cNvPr>
          <p:cNvSpPr>
            <a:spLocks noGrp="1"/>
          </p:cNvSpPr>
          <p:nvPr userDrawn="1"/>
        </p:nvSpPr>
        <p:spPr>
          <a:xfrm>
            <a:off x="841167" y="1675568"/>
            <a:ext cx="10515600" cy="41806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With recent studies showing an increase in burglaries across both domestic and commercial properties, the global security system market is projected to grow at a CAGR of 8.9% and beyond </a:t>
            </a:r>
            <a:r>
              <a:rPr lang="en-GB" b="1" dirty="0">
                <a:solidFill>
                  <a:schemeClr val="bg1"/>
                </a:solidFill>
              </a:rPr>
              <a:t>EURO 342.6 billion by 2026.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Demand for professional security solutions has never been higher. 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19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chnical: 2 images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10A3E44-73B3-BEF6-7804-F29BA4C90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05" y="0"/>
            <a:ext cx="12280209" cy="689794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708BE8-C98C-B5C4-596B-6F7D0C2C5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" y="6000494"/>
            <a:ext cx="2473982" cy="603007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E5DD9F6-0F66-BC3E-F594-A2545B9C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459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A75DD5-99A6-129F-2EC7-5B972E185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10515600" cy="418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4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chnical: 2 images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10A3E44-73B3-BEF6-7804-F29BA4C90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05" y="5672565"/>
            <a:ext cx="12280209" cy="122538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708BE8-C98C-B5C4-596B-6F7D0C2C5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" y="6000494"/>
            <a:ext cx="2473982" cy="603007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E5DD9F6-0F66-BC3E-F594-A2545B9C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459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B1CE8E-AF28-3ECB-F112-4BDE5C035493}"/>
              </a:ext>
            </a:extLst>
          </p:cNvPr>
          <p:cNvCxnSpPr>
            <a:cxnSpLocks/>
          </p:cNvCxnSpPr>
          <p:nvPr userDrawn="1"/>
        </p:nvCxnSpPr>
        <p:spPr>
          <a:xfrm>
            <a:off x="435770" y="3477207"/>
            <a:ext cx="11320457" cy="0"/>
          </a:xfrm>
          <a:prstGeom prst="line">
            <a:avLst/>
          </a:prstGeom>
          <a:ln w="41275">
            <a:solidFill>
              <a:schemeClr val="bg1">
                <a:lumMod val="85000"/>
              </a:schemeClr>
            </a:solidFill>
            <a:headEnd type="oval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6A9B87-3614-DB28-5384-F826BB69B384}"/>
              </a:ext>
            </a:extLst>
          </p:cNvPr>
          <p:cNvGrpSpPr/>
          <p:nvPr userDrawn="1"/>
        </p:nvGrpSpPr>
        <p:grpSpPr>
          <a:xfrm>
            <a:off x="828408" y="1645206"/>
            <a:ext cx="1242329" cy="1949929"/>
            <a:chOff x="1371333" y="1797606"/>
            <a:chExt cx="1242329" cy="19499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44ED62-3FAD-733C-E04F-A17990EF601B}"/>
                </a:ext>
              </a:extLst>
            </p:cNvPr>
            <p:cNvSpPr/>
            <p:nvPr userDrawn="1"/>
          </p:nvSpPr>
          <p:spPr>
            <a:xfrm flipH="1">
              <a:off x="1869519" y="3511678"/>
              <a:ext cx="235857" cy="23585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>
                <a:latin typeface="Roboto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3C52DA-A563-2B18-4E07-A2D218977D0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86793" y="3028725"/>
              <a:ext cx="398" cy="48299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DBBF0AE-8981-854D-2699-ABC031AFD606}"/>
                </a:ext>
              </a:extLst>
            </p:cNvPr>
            <p:cNvSpPr/>
            <p:nvPr userDrawn="1"/>
          </p:nvSpPr>
          <p:spPr>
            <a:xfrm>
              <a:off x="1371333" y="1797606"/>
              <a:ext cx="1242329" cy="1242329"/>
            </a:xfrm>
            <a:prstGeom prst="round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02CBF6-9ED7-D237-3010-4EAFC203108E}"/>
              </a:ext>
            </a:extLst>
          </p:cNvPr>
          <p:cNvGrpSpPr/>
          <p:nvPr userDrawn="1"/>
        </p:nvGrpSpPr>
        <p:grpSpPr>
          <a:xfrm>
            <a:off x="6194711" y="1645206"/>
            <a:ext cx="1242329" cy="1949929"/>
            <a:chOff x="6030164" y="1797606"/>
            <a:chExt cx="1242329" cy="1949929"/>
          </a:xfrm>
          <a:noFill/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68DBE9E-F205-FD4E-C235-CBD5B7CD5C2D}"/>
                </a:ext>
              </a:extLst>
            </p:cNvPr>
            <p:cNvSpPr/>
            <p:nvPr userDrawn="1"/>
          </p:nvSpPr>
          <p:spPr>
            <a:xfrm flipH="1">
              <a:off x="6533799" y="3511678"/>
              <a:ext cx="235857" cy="2358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>
                <a:latin typeface="Roboto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E1031E-8A76-8CCB-A65D-5D1BAF0CEF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51329" y="3028725"/>
              <a:ext cx="398" cy="482997"/>
            </a:xfrm>
            <a:prstGeom prst="line">
              <a:avLst/>
            </a:prstGeom>
            <a:grp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BA1534-8446-C840-81E5-FA37E8623882}"/>
                </a:ext>
              </a:extLst>
            </p:cNvPr>
            <p:cNvSpPr/>
            <p:nvPr userDrawn="1"/>
          </p:nvSpPr>
          <p:spPr>
            <a:xfrm>
              <a:off x="6030164" y="1797606"/>
              <a:ext cx="1242329" cy="1242329"/>
            </a:xfrm>
            <a:prstGeom prst="round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B41CFF-53F0-6BAD-EC42-631091316A77}"/>
              </a:ext>
            </a:extLst>
          </p:cNvPr>
          <p:cNvGrpSpPr/>
          <p:nvPr userDrawn="1"/>
        </p:nvGrpSpPr>
        <p:grpSpPr>
          <a:xfrm>
            <a:off x="1735147" y="3359278"/>
            <a:ext cx="1242329" cy="1900180"/>
            <a:chOff x="4233872" y="3511678"/>
            <a:chExt cx="1242329" cy="1900180"/>
          </a:xfrm>
          <a:noFill/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6ADE5A3-57E2-76FC-4C20-CD8B235E2B70}"/>
                </a:ext>
              </a:extLst>
            </p:cNvPr>
            <p:cNvSpPr/>
            <p:nvPr userDrawn="1"/>
          </p:nvSpPr>
          <p:spPr>
            <a:xfrm flipH="1">
              <a:off x="4733420" y="3511678"/>
              <a:ext cx="235857" cy="2358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>
                <a:latin typeface="Roboto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2ED1D3D-0068-CC00-6307-2C8C9D17109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850950" y="3675849"/>
              <a:ext cx="398" cy="482997"/>
            </a:xfrm>
            <a:prstGeom prst="line">
              <a:avLst/>
            </a:prstGeom>
            <a:grpFill/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B177FAD-3D24-7850-89C5-0BF4AFF3B18B}"/>
                </a:ext>
              </a:extLst>
            </p:cNvPr>
            <p:cNvSpPr/>
            <p:nvPr userDrawn="1"/>
          </p:nvSpPr>
          <p:spPr>
            <a:xfrm>
              <a:off x="4233872" y="4169529"/>
              <a:ext cx="1242329" cy="1242329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  <a:ln w="571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587055-0A98-99EF-E167-CFA750801DD8}"/>
              </a:ext>
            </a:extLst>
          </p:cNvPr>
          <p:cNvGrpSpPr/>
          <p:nvPr userDrawn="1"/>
        </p:nvGrpSpPr>
        <p:grpSpPr>
          <a:xfrm>
            <a:off x="6969342" y="3359278"/>
            <a:ext cx="1242329" cy="1900180"/>
            <a:chOff x="7863450" y="3511678"/>
            <a:chExt cx="1242329" cy="190018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C4601DF-CAC3-B827-AEF3-37CF6CDACE6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94331" y="3585339"/>
              <a:ext cx="10820" cy="57350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A20880B-66E4-3DDF-528E-BF372EA4C273}"/>
                </a:ext>
              </a:extLst>
            </p:cNvPr>
            <p:cNvSpPr/>
            <p:nvPr userDrawn="1"/>
          </p:nvSpPr>
          <p:spPr>
            <a:xfrm flipH="1">
              <a:off x="8387493" y="3511678"/>
              <a:ext cx="235857" cy="23585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>
                <a:latin typeface="Roboto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BA9755D-117E-7BCE-EB09-511728454B8C}"/>
                </a:ext>
              </a:extLst>
            </p:cNvPr>
            <p:cNvSpPr/>
            <p:nvPr userDrawn="1"/>
          </p:nvSpPr>
          <p:spPr>
            <a:xfrm>
              <a:off x="7863450" y="4169529"/>
              <a:ext cx="1242329" cy="1242329"/>
            </a:xfrm>
            <a:prstGeom prst="roundRect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3194A630-D30F-73B3-EAC0-BEDC019E6571}"/>
              </a:ext>
            </a:extLst>
          </p:cNvPr>
          <p:cNvSpPr/>
          <p:nvPr userDrawn="1"/>
        </p:nvSpPr>
        <p:spPr>
          <a:xfrm flipH="1">
            <a:off x="6698346" y="3359278"/>
            <a:ext cx="235857" cy="23585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latin typeface="Roboto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23A2864-43D9-65E4-0DCD-3966C6E37B14}"/>
              </a:ext>
            </a:extLst>
          </p:cNvPr>
          <p:cNvSpPr/>
          <p:nvPr userDrawn="1"/>
        </p:nvSpPr>
        <p:spPr>
          <a:xfrm flipH="1">
            <a:off x="2243926" y="3348595"/>
            <a:ext cx="235857" cy="2358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57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chnical: 2 images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1742A856-C467-E741-27BC-E42A46856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" y="5876706"/>
            <a:ext cx="2713187" cy="8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3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D69FD2E-9EE0-D441-A6AE-B4CC25BBA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05" y="-35361"/>
            <a:ext cx="12280209" cy="6928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7E1649-0B31-0641-9251-9D2EA5EB86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07" y="-41292"/>
            <a:ext cx="2551087" cy="10645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E32123-199E-EE4C-8605-55195B0EF35B}"/>
              </a:ext>
            </a:extLst>
          </p:cNvPr>
          <p:cNvGrpSpPr/>
          <p:nvPr userDrawn="1"/>
        </p:nvGrpSpPr>
        <p:grpSpPr>
          <a:xfrm>
            <a:off x="-44107" y="2515703"/>
            <a:ext cx="9660544" cy="785177"/>
            <a:chOff x="-44107" y="2515703"/>
            <a:chExt cx="9660544" cy="7851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373C91-C92E-6749-86A4-AC64E799B172}"/>
                </a:ext>
              </a:extLst>
            </p:cNvPr>
            <p:cNvSpPr/>
            <p:nvPr userDrawn="1"/>
          </p:nvSpPr>
          <p:spPr>
            <a:xfrm>
              <a:off x="-44107" y="2525751"/>
              <a:ext cx="9660544" cy="763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C52F13-31C2-F542-B22F-ED12C7FE9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6980" y="2515703"/>
              <a:ext cx="0" cy="785177"/>
            </a:xfrm>
            <a:prstGeom prst="line">
              <a:avLst/>
            </a:prstGeom>
            <a:ln w="12700">
              <a:solidFill>
                <a:srgbClr val="1955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0DA0E85-D331-7441-BF70-D24BC8C36C94}"/>
              </a:ext>
            </a:extLst>
          </p:cNvPr>
          <p:cNvGrpSpPr/>
          <p:nvPr userDrawn="1"/>
        </p:nvGrpSpPr>
        <p:grpSpPr>
          <a:xfrm>
            <a:off x="-44107" y="3373245"/>
            <a:ext cx="9660544" cy="768883"/>
            <a:chOff x="-44107" y="3373245"/>
            <a:chExt cx="9660544" cy="76888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304CED-28E1-2A41-9766-98159D623A78}"/>
                </a:ext>
              </a:extLst>
            </p:cNvPr>
            <p:cNvSpPr/>
            <p:nvPr userDrawn="1"/>
          </p:nvSpPr>
          <p:spPr>
            <a:xfrm>
              <a:off x="-44107" y="3378269"/>
              <a:ext cx="9660544" cy="76385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B2C175-C828-4946-9A30-3F709BF084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6980" y="3373245"/>
              <a:ext cx="0" cy="768883"/>
            </a:xfrm>
            <a:prstGeom prst="line">
              <a:avLst/>
            </a:prstGeom>
            <a:ln w="12700">
              <a:solidFill>
                <a:srgbClr val="1955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23E5DB2-1DAF-494E-A114-64D5E024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452" y="2677859"/>
            <a:ext cx="6985628" cy="456583"/>
          </a:xfrm>
        </p:spPr>
        <p:txBody>
          <a:bodyPr anchor="t">
            <a:noAutofit/>
          </a:bodyPr>
          <a:lstStyle>
            <a:lvl1pPr>
              <a:defRPr sz="4000" b="1" i="0">
                <a:solidFill>
                  <a:srgbClr val="19559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244205B-5589-DF43-9418-67A0BCC09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8452" y="3480694"/>
            <a:ext cx="6355023" cy="311585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rgbClr val="334455"/>
                </a:solidFill>
                <a:latin typeface="Roboto" pitchFamily="2" charset="0"/>
                <a:ea typeface="Roboto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FA4B3AA-3D50-DD40-AEF1-A9D174D9F50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98452" y="3732866"/>
            <a:ext cx="6355023" cy="311585"/>
          </a:xfrm>
        </p:spPr>
        <p:txBody>
          <a:bodyPr anchor="t">
            <a:noAutofit/>
          </a:bodyPr>
          <a:lstStyle>
            <a:lvl1pPr marL="0" indent="0">
              <a:buNone/>
              <a:defRPr sz="2000" b="0" i="0">
                <a:solidFill>
                  <a:srgbClr val="334455"/>
                </a:solidFill>
                <a:latin typeface="Roboto" pitchFamily="2" charset="0"/>
                <a:ea typeface="Roboto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9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chnical: 2 images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F03CA08-57FC-A6B5-A39C-62051DDE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D6A0880-FF19-B0EA-1337-DF4A7F5D0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38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AFEA789-5A13-DF37-4220-5E01856D2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" y="5876706"/>
            <a:ext cx="2713187" cy="8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chnical: 2 images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F03CA08-57FC-A6B5-A39C-62051DDE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D6A0880-FF19-B0EA-1337-DF4A7F5D0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38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46B3D1E-5EB8-9D49-18D5-CE0126F83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52" y="230137"/>
            <a:ext cx="2713187" cy="8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84CC163-4707-8FDA-5551-C3C7F6C3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1"/>
            <a:ext cx="12280209" cy="132239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D6F2CC-0D2D-8D71-AD24-6BB437F727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55" y="364316"/>
            <a:ext cx="2473982" cy="60300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10BAD9-AF49-3EC8-BDE8-375A5A1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779FB7-8011-D9DE-31E6-BEFA23A4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10515600" cy="418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9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84CC163-4707-8FDA-5551-C3C7F6C3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1"/>
            <a:ext cx="12280209" cy="132239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D6F2CC-0D2D-8D71-AD24-6BB437F727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55" y="364316"/>
            <a:ext cx="2473982" cy="60300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10BAD9-AF49-3EC8-BDE8-375A5A1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779FB7-8011-D9DE-31E6-BEFA23A4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10515600" cy="418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A brown and white dog looking at the camera&#10;&#10;Description automatically generated">
            <a:extLst>
              <a:ext uri="{FF2B5EF4-FFF2-40B4-BE49-F238E27FC236}">
                <a16:creationId xmlns:a16="http://schemas.microsoft.com/office/drawing/2014/main" id="{8C95C0C4-CED6-F03B-DFBE-3DF3DF8081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7" y="3156293"/>
            <a:ext cx="11241820" cy="42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84CC163-4707-8FDA-5551-C3C7F6C3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1"/>
            <a:ext cx="12280209" cy="132239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D6F2CC-0D2D-8D71-AD24-6BB437F727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55" y="364316"/>
            <a:ext cx="2473982" cy="60300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10BAD9-AF49-3EC8-BDE8-375A5A1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779FB7-8011-D9DE-31E6-BEFA23A4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5257800" cy="418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903319-6C3B-E1D6-82D8-12C2FE098E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40104" y="1686706"/>
            <a:ext cx="5257800" cy="418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5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CB2B7-698D-C3B7-50B9-C446E692B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494" r="48965" b="1"/>
          <a:stretch/>
        </p:blipFill>
        <p:spPr>
          <a:xfrm>
            <a:off x="1712019" y="1566053"/>
            <a:ext cx="8767962" cy="4606147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84CC163-4707-8FDA-5551-C3C7F6C320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1"/>
            <a:ext cx="12280209" cy="132239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D6F2CC-0D2D-8D71-AD24-6BB437F727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55" y="364316"/>
            <a:ext cx="2473982" cy="60300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10BAD9-AF49-3EC8-BDE8-375A5A1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FD29E2-D899-B275-19F7-A2A1DECA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10515600" cy="202895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9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CB2B7-698D-C3B7-50B9-C446E692B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815" t="61335" r="-4850" b="-325"/>
          <a:stretch/>
        </p:blipFill>
        <p:spPr>
          <a:xfrm>
            <a:off x="2358238" y="1734546"/>
            <a:ext cx="7475524" cy="4437654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84CC163-4707-8FDA-5551-C3C7F6C320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1"/>
            <a:ext cx="12280209" cy="132239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D6F2CC-0D2D-8D71-AD24-6BB437F727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55" y="364316"/>
            <a:ext cx="2473982" cy="60300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10BAD9-AF49-3EC8-BDE8-375A5A1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E5FF9F-357E-2D66-F072-A7A2E2E0E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10515600" cy="202895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3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CB2B7-698D-C3B7-50B9-C446E692B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292" t="-3023" r="-7327" b="57292"/>
          <a:stretch/>
        </p:blipFill>
        <p:spPr>
          <a:xfrm>
            <a:off x="5827153" y="1207814"/>
            <a:ext cx="7475524" cy="5204877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84CC163-4707-8FDA-5551-C3C7F6C320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1"/>
            <a:ext cx="12280209" cy="132239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D6F2CC-0D2D-8D71-AD24-6BB437F727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55" y="364316"/>
            <a:ext cx="2473982" cy="60300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10BAD9-AF49-3EC8-BDE8-375A5A1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04AEB-0818-0B25-A3C7-E7CE21D0D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5613400" cy="4725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68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CB2B7-698D-C3B7-50B9-C446E692B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26" t="-1060" r="50748" b="55329"/>
          <a:stretch/>
        </p:blipFill>
        <p:spPr>
          <a:xfrm>
            <a:off x="5289001" y="1190625"/>
            <a:ext cx="6902999" cy="5204877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84CC163-4707-8FDA-5551-C3C7F6C320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1"/>
            <a:ext cx="12280209" cy="132239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D6F2CC-0D2D-8D71-AD24-6BB437F727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55" y="364316"/>
            <a:ext cx="2473982" cy="60300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10BAD9-AF49-3EC8-BDE8-375A5A1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8CEB13-829B-06FA-09FF-7BD2C2156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4619171" cy="4725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0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182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171349-2984-A686-1EBC-947F6E1EA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90DE3-BA14-0092-3281-BDF110E9B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F6B77-FEE5-B534-204B-54E6BEFC4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216B8-5458-475B-90D7-B8BFA6F171D9}" type="datetimeFigureOut">
              <a:rPr lang="en-GB" smtClean="0"/>
              <a:t>12/07/2022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0C569-4842-52C1-9ABA-9D3A96EF1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27E9E-2DD9-96A1-3F41-B55DB84DE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By Mark Cosgrave</a:t>
            </a:r>
          </a:p>
        </p:txBody>
      </p:sp>
    </p:spTree>
    <p:extLst>
      <p:ext uri="{BB962C8B-B14F-4D97-AF65-F5344CB8AC3E}">
        <p14:creationId xmlns:p14="http://schemas.microsoft.com/office/powerpoint/2010/main" val="137623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73" r:id="rId4"/>
    <p:sldLayoutId id="2147483668" r:id="rId5"/>
    <p:sldLayoutId id="2147483663" r:id="rId6"/>
    <p:sldLayoutId id="2147483664" r:id="rId7"/>
    <p:sldLayoutId id="2147483665" r:id="rId8"/>
    <p:sldLayoutId id="2147483666" r:id="rId9"/>
    <p:sldLayoutId id="2147483656" r:id="rId10"/>
    <p:sldLayoutId id="2147483674" r:id="rId11"/>
    <p:sldLayoutId id="2147483657" r:id="rId12"/>
    <p:sldLayoutId id="2147483669" r:id="rId13"/>
    <p:sldLayoutId id="2147483675" r:id="rId14"/>
    <p:sldLayoutId id="2147483653" r:id="rId15"/>
    <p:sldLayoutId id="2147483676" r:id="rId16"/>
    <p:sldLayoutId id="2147483671" r:id="rId17"/>
    <p:sldLayoutId id="2147483670" r:id="rId18"/>
    <p:sldLayoutId id="2147483667" r:id="rId19"/>
    <p:sldLayoutId id="2147483654" r:id="rId20"/>
    <p:sldLayoutId id="214748367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tmp"/><Relationship Id="rId5" Type="http://schemas.openxmlformats.org/officeDocument/2006/relationships/image" Target="../media/image28.png"/><Relationship Id="rId10" Type="http://schemas.openxmlformats.org/officeDocument/2006/relationships/image" Target="../media/image38.svg"/><Relationship Id="rId4" Type="http://schemas.microsoft.com/office/2007/relationships/hdphoto" Target="../media/hdphoto3.wdp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optex-europe.com/" TargetMode="Externa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jpeg"/><Relationship Id="rId3" Type="http://schemas.openxmlformats.org/officeDocument/2006/relationships/image" Target="../media/image17.svg"/><Relationship Id="rId21" Type="http://schemas.openxmlformats.org/officeDocument/2006/relationships/image" Target="../media/image34.svg"/><Relationship Id="rId7" Type="http://schemas.openxmlformats.org/officeDocument/2006/relationships/image" Target="../media/image21.svg"/><Relationship Id="rId12" Type="http://schemas.openxmlformats.org/officeDocument/2006/relationships/image" Target="../media/image26.jpeg"/><Relationship Id="rId17" Type="http://schemas.openxmlformats.org/officeDocument/2006/relationships/image" Target="../media/image30.jpeg"/><Relationship Id="rId2" Type="http://schemas.openxmlformats.org/officeDocument/2006/relationships/image" Target="../media/image16.png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FLX-S series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1919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41611-E234-14BF-8E6E-63B22B6A0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Naming Convention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EFEDE-3964-7793-8513-DE36E40B24EA}"/>
              </a:ext>
            </a:extLst>
          </p:cNvPr>
          <p:cNvSpPr txBox="1"/>
          <p:nvPr/>
        </p:nvSpPr>
        <p:spPr>
          <a:xfrm>
            <a:off x="2339333" y="1485224"/>
            <a:ext cx="60917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dirty="0">
                <a:latin typeface="Roboto" panose="02000000000000000000" pitchFamily="2" charset="0"/>
                <a:ea typeface="Roboto" panose="02000000000000000000" pitchFamily="2" charset="0"/>
              </a:rPr>
              <a:t>FLX -     -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C1E15-510D-FF30-FD8A-BE3534403994}"/>
              </a:ext>
            </a:extLst>
          </p:cNvPr>
          <p:cNvSpPr/>
          <p:nvPr/>
        </p:nvSpPr>
        <p:spPr>
          <a:xfrm>
            <a:off x="5887556" y="1557451"/>
            <a:ext cx="1539732" cy="171671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C9FE7-63EE-8DBF-0E2F-9EB576DBE7E3}"/>
              </a:ext>
            </a:extLst>
          </p:cNvPr>
          <p:cNvSpPr/>
          <p:nvPr/>
        </p:nvSpPr>
        <p:spPr>
          <a:xfrm>
            <a:off x="8086888" y="1557451"/>
            <a:ext cx="1539732" cy="171671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420A9-A479-B3B3-D840-98ED34CA05E6}"/>
              </a:ext>
            </a:extLst>
          </p:cNvPr>
          <p:cNvSpPr txBox="1"/>
          <p:nvPr/>
        </p:nvSpPr>
        <p:spPr>
          <a:xfrm>
            <a:off x="1563538" y="3346390"/>
            <a:ext cx="2848326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Series</a:t>
            </a:r>
          </a:p>
          <a:p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= Standard (GRADE 2)</a:t>
            </a: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= Professional (GRADE 2)</a:t>
            </a: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= Advanced (GRADE 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D9D0B-C71F-F69D-34D1-2EA9AE1467DD}"/>
              </a:ext>
            </a:extLst>
          </p:cNvPr>
          <p:cNvSpPr txBox="1"/>
          <p:nvPr/>
        </p:nvSpPr>
        <p:spPr>
          <a:xfrm>
            <a:off x="1563538" y="4719679"/>
            <a:ext cx="4397358" cy="193899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Detection Technology</a:t>
            </a:r>
          </a:p>
          <a:p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= PIR</a:t>
            </a:r>
          </a:p>
          <a:p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DT 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= PIR and Microwave</a:t>
            </a: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DST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= PIR with double conductive shielding </a:t>
            </a: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= PIR with Anti-masking</a:t>
            </a: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DAM 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= PIR and Microwave with anti-masking</a:t>
            </a:r>
            <a:endParaRPr lang="en-GB" sz="20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C6B46653-84BE-35E1-AE78-66890E6C60D2}"/>
              </a:ext>
            </a:extLst>
          </p:cNvPr>
          <p:cNvCxnSpPr>
            <a:cxnSpLocks/>
            <a:stCxn id="7" idx="3"/>
            <a:endCxn id="5" idx="2"/>
          </p:cNvCxnSpPr>
          <p:nvPr/>
        </p:nvCxnSpPr>
        <p:spPr>
          <a:xfrm flipV="1">
            <a:off x="4411864" y="3274163"/>
            <a:ext cx="2245558" cy="733947"/>
          </a:xfrm>
          <a:prstGeom prst="bentConnector2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808E036-A94E-9654-94FA-5CADE4E9527C}"/>
              </a:ext>
            </a:extLst>
          </p:cNvPr>
          <p:cNvCxnSpPr>
            <a:stCxn id="9" idx="3"/>
            <a:endCxn id="6" idx="2"/>
          </p:cNvCxnSpPr>
          <p:nvPr/>
        </p:nvCxnSpPr>
        <p:spPr>
          <a:xfrm flipV="1">
            <a:off x="5960896" y="3274163"/>
            <a:ext cx="2895858" cy="2415012"/>
          </a:xfrm>
          <a:prstGeom prst="bentConnector2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53F2A6-AA01-5FC8-DBFE-E9EFDFAB558D}"/>
              </a:ext>
            </a:extLst>
          </p:cNvPr>
          <p:cNvSpPr txBox="1"/>
          <p:nvPr/>
        </p:nvSpPr>
        <p:spPr>
          <a:xfrm>
            <a:off x="6218038" y="1740406"/>
            <a:ext cx="8787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E7A3CC-4DE9-C14C-0C81-A1B94D677046}"/>
              </a:ext>
            </a:extLst>
          </p:cNvPr>
          <p:cNvSpPr txBox="1"/>
          <p:nvPr/>
        </p:nvSpPr>
        <p:spPr>
          <a:xfrm>
            <a:off x="8086888" y="1720512"/>
            <a:ext cx="15776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26170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Unique selling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22489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C0B58-E390-0A7D-10B1-32D8095F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sensors are pure gold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1D271-D9AB-E2C2-0DDB-F4BAD844E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With OPTEX we don’t purchase off-the-shelf components but develop bespoke sensors that deliver the highest sensing performance and reliability in our detectors.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1A704-BED2-32E4-9FF4-140545511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941" b="10346"/>
          <a:stretch/>
        </p:blipFill>
        <p:spPr>
          <a:xfrm>
            <a:off x="-534204" y="-283028"/>
            <a:ext cx="6499575" cy="70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37585-2352-B785-A944-5387BD80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is there new to learn about PIR’s?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55F0F-DE22-D607-20AF-E6BAC79734B3}"/>
              </a:ext>
            </a:extLst>
          </p:cNvPr>
          <p:cNvSpPr txBox="1"/>
          <p:nvPr/>
        </p:nvSpPr>
        <p:spPr>
          <a:xfrm>
            <a:off x="3057525" y="3921204"/>
            <a:ext cx="36669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</a:rPr>
              <a:t>New lens configuration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With our flexible lens design not only is our capture performance unrivalled, it is possible to quickly change between wide and narrow detection needs.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5A9E6-48F8-4041-3314-4B8F30230A1B}"/>
              </a:ext>
            </a:extLst>
          </p:cNvPr>
          <p:cNvSpPr txBox="1"/>
          <p:nvPr/>
        </p:nvSpPr>
        <p:spPr>
          <a:xfrm>
            <a:off x="2200436" y="1557561"/>
            <a:ext cx="3666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</a:rPr>
              <a:t>New pyroelectric sensor</a:t>
            </a:r>
          </a:p>
          <a:p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The FLIP-X series uses a new type of pyro sensor for increased performance and superior pet tolerance.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D9E78-0126-BA7D-63BE-6580B6E88E39}"/>
              </a:ext>
            </a:extLst>
          </p:cNvPr>
          <p:cNvSpPr txBox="1"/>
          <p:nvPr/>
        </p:nvSpPr>
        <p:spPr>
          <a:xfrm>
            <a:off x="7560678" y="1557561"/>
            <a:ext cx="42312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</a:rPr>
              <a:t>Tough MOD 2</a:t>
            </a:r>
          </a:p>
          <a:p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Unlike other X-band microwave sensors, the detection range of our Tough MOD 2 sensor is tailored to the IR sensor which provides higher levels of capture performance whilst mitigating false alarms</a:t>
            </a:r>
          </a:p>
          <a:p>
            <a:endParaRPr lang="en-GB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D8A06-DE3E-BACA-445D-456B8D0100FA}"/>
              </a:ext>
            </a:extLst>
          </p:cNvPr>
          <p:cNvSpPr txBox="1"/>
          <p:nvPr/>
        </p:nvSpPr>
        <p:spPr>
          <a:xfrm>
            <a:off x="8358960" y="3921204"/>
            <a:ext cx="3432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</a:rPr>
              <a:t>New body design and LED configuration </a:t>
            </a:r>
          </a:p>
          <a:p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Vastly improved design with cutting edge technology and performance. </a:t>
            </a:r>
          </a:p>
          <a:p>
            <a:endParaRPr lang="en-GB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0D7A9A-24C1-4EAC-BFD4-BE0507CE5B8E}"/>
              </a:ext>
            </a:extLst>
          </p:cNvPr>
          <p:cNvSpPr/>
          <p:nvPr/>
        </p:nvSpPr>
        <p:spPr>
          <a:xfrm>
            <a:off x="7519840" y="4388644"/>
            <a:ext cx="122351" cy="121365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4A82EB-86B0-AD3E-49F6-00E9D2D4E62C}"/>
              </a:ext>
            </a:extLst>
          </p:cNvPr>
          <p:cNvSpPr/>
          <p:nvPr/>
        </p:nvSpPr>
        <p:spPr>
          <a:xfrm>
            <a:off x="6988969" y="4042172"/>
            <a:ext cx="1204912" cy="1194197"/>
          </a:xfrm>
          <a:prstGeom prst="roundRect">
            <a:avLst>
              <a:gd name="adj" fmla="val 151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459D1D-E245-063A-B5BF-1B884D2AB5A5}"/>
              </a:ext>
            </a:extLst>
          </p:cNvPr>
          <p:cNvGrpSpPr/>
          <p:nvPr/>
        </p:nvGrpSpPr>
        <p:grpSpPr>
          <a:xfrm>
            <a:off x="7297603" y="4343959"/>
            <a:ext cx="587644" cy="602179"/>
            <a:chOff x="8615363" y="4604212"/>
            <a:chExt cx="658172" cy="674451"/>
          </a:xfrm>
          <a:solidFill>
            <a:schemeClr val="tx1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480CCF-79E7-B783-CB05-7BD00254F18A}"/>
                </a:ext>
              </a:extLst>
            </p:cNvPr>
            <p:cNvSpPr/>
            <p:nvPr/>
          </p:nvSpPr>
          <p:spPr>
            <a:xfrm>
              <a:off x="8669241" y="4666932"/>
              <a:ext cx="547687" cy="547687"/>
            </a:xfrm>
            <a:prstGeom prst="roundRect">
              <a:avLst/>
            </a:prstGeom>
            <a:grpFill/>
            <a:ln w="63500">
              <a:solidFill>
                <a:srgbClr val="12F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Cross 18">
              <a:extLst>
                <a:ext uri="{FF2B5EF4-FFF2-40B4-BE49-F238E27FC236}">
                  <a16:creationId xmlns:a16="http://schemas.microsoft.com/office/drawing/2014/main" id="{7E07CA36-7FEE-E636-5D38-190AC661CDA7}"/>
                </a:ext>
              </a:extLst>
            </p:cNvPr>
            <p:cNvSpPr/>
            <p:nvPr/>
          </p:nvSpPr>
          <p:spPr>
            <a:xfrm>
              <a:off x="8615363" y="4604212"/>
              <a:ext cx="658172" cy="674451"/>
            </a:xfrm>
            <a:prstGeom prst="plus">
              <a:avLst>
                <a:gd name="adj" fmla="val 4522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199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22445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C1D9347-E902-B2AA-7A76-9CC59DBE76C0}"/>
              </a:ext>
            </a:extLst>
          </p:cNvPr>
          <p:cNvSpPr/>
          <p:nvPr/>
        </p:nvSpPr>
        <p:spPr>
          <a:xfrm>
            <a:off x="6310226" y="1432342"/>
            <a:ext cx="1158301" cy="13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DF2CAB-0EF2-F0E8-1E84-AC3392D67ED4}"/>
              </a:ext>
            </a:extLst>
          </p:cNvPr>
          <p:cNvGrpSpPr/>
          <p:nvPr/>
        </p:nvGrpSpPr>
        <p:grpSpPr>
          <a:xfrm>
            <a:off x="9868278" y="1259617"/>
            <a:ext cx="526514" cy="395875"/>
            <a:chOff x="10182091" y="1065733"/>
            <a:chExt cx="526514" cy="395875"/>
          </a:xfrm>
        </p:grpSpPr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0490C56F-5409-9394-51E4-704F2F331CD1}"/>
                </a:ext>
              </a:extLst>
            </p:cNvPr>
            <p:cNvSpPr/>
            <p:nvPr/>
          </p:nvSpPr>
          <p:spPr>
            <a:xfrm rot="14206350">
              <a:off x="10247410" y="1000414"/>
              <a:ext cx="395875" cy="526514"/>
            </a:xfrm>
            <a:prstGeom prst="can">
              <a:avLst>
                <a:gd name="adj" fmla="val 66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0A90A36E-5BC4-8D6A-34B9-F9ADC8CFE139}"/>
                </a:ext>
              </a:extLst>
            </p:cNvPr>
            <p:cNvSpPr/>
            <p:nvPr/>
          </p:nvSpPr>
          <p:spPr>
            <a:xfrm>
              <a:off x="10226614" y="1238458"/>
              <a:ext cx="78796" cy="146050"/>
            </a:xfrm>
            <a:custGeom>
              <a:avLst/>
              <a:gdLst>
                <a:gd name="connsiteX0" fmla="*/ 0 w 450850"/>
                <a:gd name="connsiteY0" fmla="*/ 0 h 660400"/>
                <a:gd name="connsiteX1" fmla="*/ 450850 w 450850"/>
                <a:gd name="connsiteY1" fmla="*/ 0 h 660400"/>
                <a:gd name="connsiteX2" fmla="*/ 450850 w 450850"/>
                <a:gd name="connsiteY2" fmla="*/ 660400 h 660400"/>
                <a:gd name="connsiteX3" fmla="*/ 0 w 450850"/>
                <a:gd name="connsiteY3" fmla="*/ 660400 h 660400"/>
                <a:gd name="connsiteX4" fmla="*/ 0 w 450850"/>
                <a:gd name="connsiteY4" fmla="*/ 0 h 660400"/>
                <a:gd name="connsiteX0" fmla="*/ 0 w 450850"/>
                <a:gd name="connsiteY0" fmla="*/ 0 h 835660"/>
                <a:gd name="connsiteX1" fmla="*/ 450850 w 450850"/>
                <a:gd name="connsiteY1" fmla="*/ 175260 h 835660"/>
                <a:gd name="connsiteX2" fmla="*/ 450850 w 450850"/>
                <a:gd name="connsiteY2" fmla="*/ 835660 h 835660"/>
                <a:gd name="connsiteX3" fmla="*/ 0 w 450850"/>
                <a:gd name="connsiteY3" fmla="*/ 835660 h 835660"/>
                <a:gd name="connsiteX4" fmla="*/ 0 w 450850"/>
                <a:gd name="connsiteY4" fmla="*/ 0 h 835660"/>
                <a:gd name="connsiteX0" fmla="*/ 0 w 450850"/>
                <a:gd name="connsiteY0" fmla="*/ 0 h 835660"/>
                <a:gd name="connsiteX1" fmla="*/ 450850 w 450850"/>
                <a:gd name="connsiteY1" fmla="*/ 175260 h 835660"/>
                <a:gd name="connsiteX2" fmla="*/ 450850 w 450850"/>
                <a:gd name="connsiteY2" fmla="*/ 835660 h 835660"/>
                <a:gd name="connsiteX3" fmla="*/ 0 w 450850"/>
                <a:gd name="connsiteY3" fmla="*/ 637540 h 835660"/>
                <a:gd name="connsiteX4" fmla="*/ 0 w 450850"/>
                <a:gd name="connsiteY4" fmla="*/ 0 h 8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50" h="835660">
                  <a:moveTo>
                    <a:pt x="0" y="0"/>
                  </a:moveTo>
                  <a:lnTo>
                    <a:pt x="450850" y="175260"/>
                  </a:lnTo>
                  <a:lnTo>
                    <a:pt x="450850" y="835660"/>
                  </a:lnTo>
                  <a:lnTo>
                    <a:pt x="0" y="6375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B912620F-B323-07E5-0C71-8C4F75FB1112}"/>
                </a:ext>
              </a:extLst>
            </p:cNvPr>
            <p:cNvSpPr/>
            <p:nvPr/>
          </p:nvSpPr>
          <p:spPr>
            <a:xfrm>
              <a:off x="10336559" y="1301835"/>
              <a:ext cx="78796" cy="146050"/>
            </a:xfrm>
            <a:custGeom>
              <a:avLst/>
              <a:gdLst>
                <a:gd name="connsiteX0" fmla="*/ 0 w 450850"/>
                <a:gd name="connsiteY0" fmla="*/ 0 h 660400"/>
                <a:gd name="connsiteX1" fmla="*/ 450850 w 450850"/>
                <a:gd name="connsiteY1" fmla="*/ 0 h 660400"/>
                <a:gd name="connsiteX2" fmla="*/ 450850 w 450850"/>
                <a:gd name="connsiteY2" fmla="*/ 660400 h 660400"/>
                <a:gd name="connsiteX3" fmla="*/ 0 w 450850"/>
                <a:gd name="connsiteY3" fmla="*/ 660400 h 660400"/>
                <a:gd name="connsiteX4" fmla="*/ 0 w 450850"/>
                <a:gd name="connsiteY4" fmla="*/ 0 h 660400"/>
                <a:gd name="connsiteX0" fmla="*/ 0 w 450850"/>
                <a:gd name="connsiteY0" fmla="*/ 0 h 835660"/>
                <a:gd name="connsiteX1" fmla="*/ 450850 w 450850"/>
                <a:gd name="connsiteY1" fmla="*/ 175260 h 835660"/>
                <a:gd name="connsiteX2" fmla="*/ 450850 w 450850"/>
                <a:gd name="connsiteY2" fmla="*/ 835660 h 835660"/>
                <a:gd name="connsiteX3" fmla="*/ 0 w 450850"/>
                <a:gd name="connsiteY3" fmla="*/ 835660 h 835660"/>
                <a:gd name="connsiteX4" fmla="*/ 0 w 450850"/>
                <a:gd name="connsiteY4" fmla="*/ 0 h 835660"/>
                <a:gd name="connsiteX0" fmla="*/ 0 w 450850"/>
                <a:gd name="connsiteY0" fmla="*/ 0 h 835660"/>
                <a:gd name="connsiteX1" fmla="*/ 450850 w 450850"/>
                <a:gd name="connsiteY1" fmla="*/ 175260 h 835660"/>
                <a:gd name="connsiteX2" fmla="*/ 450850 w 450850"/>
                <a:gd name="connsiteY2" fmla="*/ 835660 h 835660"/>
                <a:gd name="connsiteX3" fmla="*/ 0 w 450850"/>
                <a:gd name="connsiteY3" fmla="*/ 637540 h 835660"/>
                <a:gd name="connsiteX4" fmla="*/ 0 w 450850"/>
                <a:gd name="connsiteY4" fmla="*/ 0 h 8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50" h="835660">
                  <a:moveTo>
                    <a:pt x="0" y="0"/>
                  </a:moveTo>
                  <a:lnTo>
                    <a:pt x="450850" y="175260"/>
                  </a:lnTo>
                  <a:lnTo>
                    <a:pt x="450850" y="835660"/>
                  </a:lnTo>
                  <a:lnTo>
                    <a:pt x="0" y="6375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AF2A74-CCBE-0C96-BF4C-5A32B9A2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28625"/>
            <a:ext cx="5487372" cy="1325563"/>
          </a:xfrm>
        </p:spPr>
        <p:txBody>
          <a:bodyPr/>
          <a:lstStyle/>
          <a:p>
            <a:r>
              <a:rPr lang="en-GB" dirty="0"/>
              <a:t>Principle of IR detection</a:t>
            </a:r>
          </a:p>
        </p:txBody>
      </p:sp>
      <p:pic>
        <p:nvPicPr>
          <p:cNvPr id="52" name="Content Placeholder 51" descr="Walk with solid fill">
            <a:extLst>
              <a:ext uri="{FF2B5EF4-FFF2-40B4-BE49-F238E27FC236}">
                <a16:creationId xmlns:a16="http://schemas.microsoft.com/office/drawing/2014/main" id="{62BB204E-FB2F-F2FA-71FC-28B893393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1022" y="1495719"/>
            <a:ext cx="1284348" cy="1284348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8CA1F1-61E3-5DB3-E0DC-37B2868CB4F4}"/>
              </a:ext>
            </a:extLst>
          </p:cNvPr>
          <p:cNvCxnSpPr/>
          <p:nvPr/>
        </p:nvCxnSpPr>
        <p:spPr>
          <a:xfrm>
            <a:off x="7559234" y="2402495"/>
            <a:ext cx="2127250" cy="889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3A95BC-2912-8830-FDC7-D0A4AF182A08}"/>
              </a:ext>
            </a:extLst>
          </p:cNvPr>
          <p:cNvGrpSpPr/>
          <p:nvPr/>
        </p:nvGrpSpPr>
        <p:grpSpPr>
          <a:xfrm>
            <a:off x="7842762" y="1516893"/>
            <a:ext cx="2089277" cy="1498600"/>
            <a:chOff x="7835900" y="1150744"/>
            <a:chExt cx="2089277" cy="1498600"/>
          </a:xfrm>
          <a:solidFill>
            <a:schemeClr val="accent1">
              <a:alpha val="75000"/>
            </a:schemeClr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8F69F3-A5A3-384D-9AE7-08BF854E5EAF}"/>
                </a:ext>
              </a:extLst>
            </p:cNvPr>
            <p:cNvSpPr/>
            <p:nvPr/>
          </p:nvSpPr>
          <p:spPr>
            <a:xfrm>
              <a:off x="7835900" y="1813684"/>
              <a:ext cx="450850" cy="835660"/>
            </a:xfrm>
            <a:custGeom>
              <a:avLst/>
              <a:gdLst>
                <a:gd name="connsiteX0" fmla="*/ 0 w 450850"/>
                <a:gd name="connsiteY0" fmla="*/ 0 h 660400"/>
                <a:gd name="connsiteX1" fmla="*/ 450850 w 450850"/>
                <a:gd name="connsiteY1" fmla="*/ 0 h 660400"/>
                <a:gd name="connsiteX2" fmla="*/ 450850 w 450850"/>
                <a:gd name="connsiteY2" fmla="*/ 660400 h 660400"/>
                <a:gd name="connsiteX3" fmla="*/ 0 w 450850"/>
                <a:gd name="connsiteY3" fmla="*/ 660400 h 660400"/>
                <a:gd name="connsiteX4" fmla="*/ 0 w 450850"/>
                <a:gd name="connsiteY4" fmla="*/ 0 h 660400"/>
                <a:gd name="connsiteX0" fmla="*/ 0 w 450850"/>
                <a:gd name="connsiteY0" fmla="*/ 0 h 835660"/>
                <a:gd name="connsiteX1" fmla="*/ 450850 w 450850"/>
                <a:gd name="connsiteY1" fmla="*/ 175260 h 835660"/>
                <a:gd name="connsiteX2" fmla="*/ 450850 w 450850"/>
                <a:gd name="connsiteY2" fmla="*/ 835660 h 835660"/>
                <a:gd name="connsiteX3" fmla="*/ 0 w 450850"/>
                <a:gd name="connsiteY3" fmla="*/ 835660 h 835660"/>
                <a:gd name="connsiteX4" fmla="*/ 0 w 450850"/>
                <a:gd name="connsiteY4" fmla="*/ 0 h 835660"/>
                <a:gd name="connsiteX0" fmla="*/ 0 w 450850"/>
                <a:gd name="connsiteY0" fmla="*/ 0 h 835660"/>
                <a:gd name="connsiteX1" fmla="*/ 450850 w 450850"/>
                <a:gd name="connsiteY1" fmla="*/ 175260 h 835660"/>
                <a:gd name="connsiteX2" fmla="*/ 450850 w 450850"/>
                <a:gd name="connsiteY2" fmla="*/ 835660 h 835660"/>
                <a:gd name="connsiteX3" fmla="*/ 0 w 450850"/>
                <a:gd name="connsiteY3" fmla="*/ 637540 h 835660"/>
                <a:gd name="connsiteX4" fmla="*/ 0 w 450850"/>
                <a:gd name="connsiteY4" fmla="*/ 0 h 8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50" h="835660">
                  <a:moveTo>
                    <a:pt x="0" y="0"/>
                  </a:moveTo>
                  <a:lnTo>
                    <a:pt x="450850" y="175260"/>
                  </a:lnTo>
                  <a:lnTo>
                    <a:pt x="450850" y="835660"/>
                  </a:lnTo>
                  <a:lnTo>
                    <a:pt x="0" y="6375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22EC984-CDA0-16A2-BFA4-0DFBE054AC9C}"/>
                </a:ext>
              </a:extLst>
            </p:cNvPr>
            <p:cNvSpPr/>
            <p:nvPr/>
          </p:nvSpPr>
          <p:spPr>
            <a:xfrm>
              <a:off x="7842250" y="1151890"/>
              <a:ext cx="2076577" cy="847725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530352"/>
                <a:gd name="connsiteY0" fmla="*/ 914400 h 1095375"/>
                <a:gd name="connsiteX1" fmla="*/ 530352 w 530352"/>
                <a:gd name="connsiteY1" fmla="*/ 0 h 1095375"/>
                <a:gd name="connsiteX2" fmla="*/ 447929 w 530352"/>
                <a:gd name="connsiteY2" fmla="*/ 1095375 h 1095375"/>
                <a:gd name="connsiteX3" fmla="*/ 0 w 530352"/>
                <a:gd name="connsiteY3" fmla="*/ 914400 h 1095375"/>
                <a:gd name="connsiteX0" fmla="*/ 0 w 2076577"/>
                <a:gd name="connsiteY0" fmla="*/ 666750 h 847725"/>
                <a:gd name="connsiteX1" fmla="*/ 2076577 w 2076577"/>
                <a:gd name="connsiteY1" fmla="*/ 0 h 847725"/>
                <a:gd name="connsiteX2" fmla="*/ 447929 w 2076577"/>
                <a:gd name="connsiteY2" fmla="*/ 847725 h 847725"/>
                <a:gd name="connsiteX3" fmla="*/ 0 w 2076577"/>
                <a:gd name="connsiteY3" fmla="*/ 666750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6577" h="847725">
                  <a:moveTo>
                    <a:pt x="0" y="666750"/>
                  </a:moveTo>
                  <a:lnTo>
                    <a:pt x="2076577" y="0"/>
                  </a:lnTo>
                  <a:lnTo>
                    <a:pt x="447929" y="847725"/>
                  </a:lnTo>
                  <a:lnTo>
                    <a:pt x="0" y="66675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Isosceles Triangle 17">
              <a:extLst>
                <a:ext uri="{FF2B5EF4-FFF2-40B4-BE49-F238E27FC236}">
                  <a16:creationId xmlns:a16="http://schemas.microsoft.com/office/drawing/2014/main" id="{2A247FE8-1612-1FD0-1438-6CE7D9102A1D}"/>
                </a:ext>
              </a:extLst>
            </p:cNvPr>
            <p:cNvSpPr/>
            <p:nvPr/>
          </p:nvSpPr>
          <p:spPr>
            <a:xfrm>
              <a:off x="8293100" y="1150744"/>
              <a:ext cx="1632077" cy="1498600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530352"/>
                <a:gd name="connsiteY0" fmla="*/ 914400 h 1095375"/>
                <a:gd name="connsiteX1" fmla="*/ 530352 w 530352"/>
                <a:gd name="connsiteY1" fmla="*/ 0 h 1095375"/>
                <a:gd name="connsiteX2" fmla="*/ 447929 w 530352"/>
                <a:gd name="connsiteY2" fmla="*/ 1095375 h 1095375"/>
                <a:gd name="connsiteX3" fmla="*/ 0 w 530352"/>
                <a:gd name="connsiteY3" fmla="*/ 914400 h 1095375"/>
                <a:gd name="connsiteX0" fmla="*/ 0 w 2076577"/>
                <a:gd name="connsiteY0" fmla="*/ 666750 h 847725"/>
                <a:gd name="connsiteX1" fmla="*/ 2076577 w 2076577"/>
                <a:gd name="connsiteY1" fmla="*/ 0 h 847725"/>
                <a:gd name="connsiteX2" fmla="*/ 447929 w 2076577"/>
                <a:gd name="connsiteY2" fmla="*/ 847725 h 847725"/>
                <a:gd name="connsiteX3" fmla="*/ 0 w 2076577"/>
                <a:gd name="connsiteY3" fmla="*/ 666750 h 847725"/>
                <a:gd name="connsiteX0" fmla="*/ 0 w 2076577"/>
                <a:gd name="connsiteY0" fmla="*/ 666750 h 1323975"/>
                <a:gd name="connsiteX1" fmla="*/ 2076577 w 2076577"/>
                <a:gd name="connsiteY1" fmla="*/ 0 h 1323975"/>
                <a:gd name="connsiteX2" fmla="*/ 254 w 2076577"/>
                <a:gd name="connsiteY2" fmla="*/ 1323975 h 1323975"/>
                <a:gd name="connsiteX3" fmla="*/ 0 w 2076577"/>
                <a:gd name="connsiteY3" fmla="*/ 666750 h 1323975"/>
                <a:gd name="connsiteX0" fmla="*/ 0 w 1632077"/>
                <a:gd name="connsiteY0" fmla="*/ 841375 h 1498600"/>
                <a:gd name="connsiteX1" fmla="*/ 1632077 w 1632077"/>
                <a:gd name="connsiteY1" fmla="*/ 0 h 1498600"/>
                <a:gd name="connsiteX2" fmla="*/ 254 w 1632077"/>
                <a:gd name="connsiteY2" fmla="*/ 1498600 h 1498600"/>
                <a:gd name="connsiteX3" fmla="*/ 0 w 1632077"/>
                <a:gd name="connsiteY3" fmla="*/ 841375 h 149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2077" h="1498600">
                  <a:moveTo>
                    <a:pt x="0" y="841375"/>
                  </a:moveTo>
                  <a:lnTo>
                    <a:pt x="1632077" y="0"/>
                  </a:lnTo>
                  <a:lnTo>
                    <a:pt x="254" y="1498600"/>
                  </a:lnTo>
                  <a:cubicBezTo>
                    <a:pt x="169" y="1279525"/>
                    <a:pt x="85" y="1060450"/>
                    <a:pt x="0" y="841375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9">
            <a:extLst>
              <a:ext uri="{FF2B5EF4-FFF2-40B4-BE49-F238E27FC236}">
                <a16:creationId xmlns:a16="http://schemas.microsoft.com/office/drawing/2014/main" id="{A89D91DD-93D0-C037-7C17-E386CB7708E3}"/>
              </a:ext>
            </a:extLst>
          </p:cNvPr>
          <p:cNvSpPr/>
          <p:nvPr/>
        </p:nvSpPr>
        <p:spPr>
          <a:xfrm>
            <a:off x="8469747" y="2504698"/>
            <a:ext cx="450850" cy="835660"/>
          </a:xfrm>
          <a:custGeom>
            <a:avLst/>
            <a:gdLst>
              <a:gd name="connsiteX0" fmla="*/ 0 w 450850"/>
              <a:gd name="connsiteY0" fmla="*/ 0 h 660400"/>
              <a:gd name="connsiteX1" fmla="*/ 450850 w 450850"/>
              <a:gd name="connsiteY1" fmla="*/ 0 h 660400"/>
              <a:gd name="connsiteX2" fmla="*/ 450850 w 450850"/>
              <a:gd name="connsiteY2" fmla="*/ 660400 h 660400"/>
              <a:gd name="connsiteX3" fmla="*/ 0 w 450850"/>
              <a:gd name="connsiteY3" fmla="*/ 660400 h 660400"/>
              <a:gd name="connsiteX4" fmla="*/ 0 w 450850"/>
              <a:gd name="connsiteY4" fmla="*/ 0 h 660400"/>
              <a:gd name="connsiteX0" fmla="*/ 0 w 450850"/>
              <a:gd name="connsiteY0" fmla="*/ 0 h 835660"/>
              <a:gd name="connsiteX1" fmla="*/ 450850 w 450850"/>
              <a:gd name="connsiteY1" fmla="*/ 175260 h 835660"/>
              <a:gd name="connsiteX2" fmla="*/ 450850 w 450850"/>
              <a:gd name="connsiteY2" fmla="*/ 835660 h 835660"/>
              <a:gd name="connsiteX3" fmla="*/ 0 w 450850"/>
              <a:gd name="connsiteY3" fmla="*/ 835660 h 835660"/>
              <a:gd name="connsiteX4" fmla="*/ 0 w 450850"/>
              <a:gd name="connsiteY4" fmla="*/ 0 h 835660"/>
              <a:gd name="connsiteX0" fmla="*/ 0 w 450850"/>
              <a:gd name="connsiteY0" fmla="*/ 0 h 835660"/>
              <a:gd name="connsiteX1" fmla="*/ 450850 w 450850"/>
              <a:gd name="connsiteY1" fmla="*/ 175260 h 835660"/>
              <a:gd name="connsiteX2" fmla="*/ 450850 w 450850"/>
              <a:gd name="connsiteY2" fmla="*/ 835660 h 835660"/>
              <a:gd name="connsiteX3" fmla="*/ 0 w 450850"/>
              <a:gd name="connsiteY3" fmla="*/ 637540 h 835660"/>
              <a:gd name="connsiteX4" fmla="*/ 0 w 450850"/>
              <a:gd name="connsiteY4" fmla="*/ 0 h 83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50" h="835660">
                <a:moveTo>
                  <a:pt x="0" y="0"/>
                </a:moveTo>
                <a:lnTo>
                  <a:pt x="450850" y="175260"/>
                </a:lnTo>
                <a:lnTo>
                  <a:pt x="450850" y="835660"/>
                </a:lnTo>
                <a:lnTo>
                  <a:pt x="0" y="637540"/>
                </a:lnTo>
                <a:lnTo>
                  <a:pt x="0" y="0"/>
                </a:lnTo>
                <a:close/>
              </a:path>
            </a:pathLst>
          </a:custGeom>
          <a:solidFill>
            <a:srgbClr val="8FAAD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sosceles Triangle 17">
            <a:extLst>
              <a:ext uri="{FF2B5EF4-FFF2-40B4-BE49-F238E27FC236}">
                <a16:creationId xmlns:a16="http://schemas.microsoft.com/office/drawing/2014/main" id="{ADE1473B-227C-240C-A768-12AC0B6693AE}"/>
              </a:ext>
            </a:extLst>
          </p:cNvPr>
          <p:cNvSpPr/>
          <p:nvPr/>
        </p:nvSpPr>
        <p:spPr>
          <a:xfrm>
            <a:off x="8476097" y="1554770"/>
            <a:ext cx="1590405" cy="113585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352"/>
              <a:gd name="connsiteY0" fmla="*/ 914400 h 1095375"/>
              <a:gd name="connsiteX1" fmla="*/ 530352 w 530352"/>
              <a:gd name="connsiteY1" fmla="*/ 0 h 1095375"/>
              <a:gd name="connsiteX2" fmla="*/ 447929 w 530352"/>
              <a:gd name="connsiteY2" fmla="*/ 1095375 h 1095375"/>
              <a:gd name="connsiteX3" fmla="*/ 0 w 530352"/>
              <a:gd name="connsiteY3" fmla="*/ 914400 h 1095375"/>
              <a:gd name="connsiteX0" fmla="*/ 0 w 2076577"/>
              <a:gd name="connsiteY0" fmla="*/ 666750 h 847725"/>
              <a:gd name="connsiteX1" fmla="*/ 2076577 w 2076577"/>
              <a:gd name="connsiteY1" fmla="*/ 0 h 847725"/>
              <a:gd name="connsiteX2" fmla="*/ 447929 w 2076577"/>
              <a:gd name="connsiteY2" fmla="*/ 847725 h 847725"/>
              <a:gd name="connsiteX3" fmla="*/ 0 w 2076577"/>
              <a:gd name="connsiteY3" fmla="*/ 666750 h 847725"/>
              <a:gd name="connsiteX0" fmla="*/ 0 w 1533652"/>
              <a:gd name="connsiteY0" fmla="*/ 785813 h 966788"/>
              <a:gd name="connsiteX1" fmla="*/ 1533652 w 1533652"/>
              <a:gd name="connsiteY1" fmla="*/ 0 h 966788"/>
              <a:gd name="connsiteX2" fmla="*/ 447929 w 1533652"/>
              <a:gd name="connsiteY2" fmla="*/ 966788 h 966788"/>
              <a:gd name="connsiteX3" fmla="*/ 0 w 1533652"/>
              <a:gd name="connsiteY3" fmla="*/ 785813 h 966788"/>
              <a:gd name="connsiteX0" fmla="*/ 0 w 1566989"/>
              <a:gd name="connsiteY0" fmla="*/ 828676 h 1009651"/>
              <a:gd name="connsiteX1" fmla="*/ 1566989 w 1566989"/>
              <a:gd name="connsiteY1" fmla="*/ 0 h 1009651"/>
              <a:gd name="connsiteX2" fmla="*/ 447929 w 1566989"/>
              <a:gd name="connsiteY2" fmla="*/ 1009651 h 1009651"/>
              <a:gd name="connsiteX3" fmla="*/ 0 w 1566989"/>
              <a:gd name="connsiteY3" fmla="*/ 828676 h 1009651"/>
              <a:gd name="connsiteX0" fmla="*/ 0 w 1596755"/>
              <a:gd name="connsiteY0" fmla="*/ 878683 h 1059658"/>
              <a:gd name="connsiteX1" fmla="*/ 1596755 w 1596755"/>
              <a:gd name="connsiteY1" fmla="*/ 0 h 1059658"/>
              <a:gd name="connsiteX2" fmla="*/ 447929 w 1596755"/>
              <a:gd name="connsiteY2" fmla="*/ 1059658 h 1059658"/>
              <a:gd name="connsiteX3" fmla="*/ 0 w 1596755"/>
              <a:gd name="connsiteY3" fmla="*/ 878683 h 1059658"/>
              <a:gd name="connsiteX0" fmla="*/ 0 w 1590405"/>
              <a:gd name="connsiteY0" fmla="*/ 954883 h 1135858"/>
              <a:gd name="connsiteX1" fmla="*/ 1590405 w 1590405"/>
              <a:gd name="connsiteY1" fmla="*/ 0 h 1135858"/>
              <a:gd name="connsiteX2" fmla="*/ 447929 w 1590405"/>
              <a:gd name="connsiteY2" fmla="*/ 1135858 h 1135858"/>
              <a:gd name="connsiteX3" fmla="*/ 0 w 1590405"/>
              <a:gd name="connsiteY3" fmla="*/ 954883 h 113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405" h="1135858">
                <a:moveTo>
                  <a:pt x="0" y="954883"/>
                </a:moveTo>
                <a:lnTo>
                  <a:pt x="1590405" y="0"/>
                </a:lnTo>
                <a:lnTo>
                  <a:pt x="447929" y="1135858"/>
                </a:lnTo>
                <a:lnTo>
                  <a:pt x="0" y="954883"/>
                </a:lnTo>
                <a:close/>
              </a:path>
            </a:pathLst>
          </a:custGeom>
          <a:solidFill>
            <a:srgbClr val="8FAAD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Isosceles Triangle 17">
            <a:extLst>
              <a:ext uri="{FF2B5EF4-FFF2-40B4-BE49-F238E27FC236}">
                <a16:creationId xmlns:a16="http://schemas.microsoft.com/office/drawing/2014/main" id="{1C065E9A-C76C-0972-3942-5DAF2C50ED9A}"/>
              </a:ext>
            </a:extLst>
          </p:cNvPr>
          <p:cNvSpPr/>
          <p:nvPr/>
        </p:nvSpPr>
        <p:spPr>
          <a:xfrm>
            <a:off x="8926948" y="1566722"/>
            <a:ext cx="1134396" cy="1773635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352"/>
              <a:gd name="connsiteY0" fmla="*/ 914400 h 1095375"/>
              <a:gd name="connsiteX1" fmla="*/ 530352 w 530352"/>
              <a:gd name="connsiteY1" fmla="*/ 0 h 1095375"/>
              <a:gd name="connsiteX2" fmla="*/ 447929 w 530352"/>
              <a:gd name="connsiteY2" fmla="*/ 1095375 h 1095375"/>
              <a:gd name="connsiteX3" fmla="*/ 0 w 530352"/>
              <a:gd name="connsiteY3" fmla="*/ 914400 h 1095375"/>
              <a:gd name="connsiteX0" fmla="*/ 0 w 2076577"/>
              <a:gd name="connsiteY0" fmla="*/ 666750 h 847725"/>
              <a:gd name="connsiteX1" fmla="*/ 2076577 w 2076577"/>
              <a:gd name="connsiteY1" fmla="*/ 0 h 847725"/>
              <a:gd name="connsiteX2" fmla="*/ 447929 w 2076577"/>
              <a:gd name="connsiteY2" fmla="*/ 847725 h 847725"/>
              <a:gd name="connsiteX3" fmla="*/ 0 w 2076577"/>
              <a:gd name="connsiteY3" fmla="*/ 666750 h 847725"/>
              <a:gd name="connsiteX0" fmla="*/ 0 w 2076577"/>
              <a:gd name="connsiteY0" fmla="*/ 666750 h 1323975"/>
              <a:gd name="connsiteX1" fmla="*/ 2076577 w 2076577"/>
              <a:gd name="connsiteY1" fmla="*/ 0 h 1323975"/>
              <a:gd name="connsiteX2" fmla="*/ 254 w 2076577"/>
              <a:gd name="connsiteY2" fmla="*/ 1323975 h 1323975"/>
              <a:gd name="connsiteX3" fmla="*/ 0 w 2076577"/>
              <a:gd name="connsiteY3" fmla="*/ 666750 h 1323975"/>
              <a:gd name="connsiteX0" fmla="*/ 0 w 1632077"/>
              <a:gd name="connsiteY0" fmla="*/ 841375 h 1498600"/>
              <a:gd name="connsiteX1" fmla="*/ 1632077 w 1632077"/>
              <a:gd name="connsiteY1" fmla="*/ 0 h 1498600"/>
              <a:gd name="connsiteX2" fmla="*/ 254 w 1632077"/>
              <a:gd name="connsiteY2" fmla="*/ 1498600 h 1498600"/>
              <a:gd name="connsiteX3" fmla="*/ 0 w 1632077"/>
              <a:gd name="connsiteY3" fmla="*/ 841375 h 1498600"/>
              <a:gd name="connsiteX0" fmla="*/ 0 w 1117727"/>
              <a:gd name="connsiteY0" fmla="*/ 1031875 h 1689100"/>
              <a:gd name="connsiteX1" fmla="*/ 1117727 w 1117727"/>
              <a:gd name="connsiteY1" fmla="*/ 0 h 1689100"/>
              <a:gd name="connsiteX2" fmla="*/ 254 w 1117727"/>
              <a:gd name="connsiteY2" fmla="*/ 1689100 h 1689100"/>
              <a:gd name="connsiteX3" fmla="*/ 0 w 1117727"/>
              <a:gd name="connsiteY3" fmla="*/ 1031875 h 1689100"/>
              <a:gd name="connsiteX0" fmla="*/ 0 w 1139158"/>
              <a:gd name="connsiteY0" fmla="*/ 1040210 h 1697435"/>
              <a:gd name="connsiteX1" fmla="*/ 1139158 w 1139158"/>
              <a:gd name="connsiteY1" fmla="*/ 0 h 1697435"/>
              <a:gd name="connsiteX2" fmla="*/ 254 w 1139158"/>
              <a:gd name="connsiteY2" fmla="*/ 1697435 h 1697435"/>
              <a:gd name="connsiteX3" fmla="*/ 0 w 1139158"/>
              <a:gd name="connsiteY3" fmla="*/ 1040210 h 1697435"/>
              <a:gd name="connsiteX0" fmla="*/ 0 w 1134396"/>
              <a:gd name="connsiteY0" fmla="*/ 1116410 h 1773635"/>
              <a:gd name="connsiteX1" fmla="*/ 1134396 w 1134396"/>
              <a:gd name="connsiteY1" fmla="*/ 0 h 1773635"/>
              <a:gd name="connsiteX2" fmla="*/ 254 w 1134396"/>
              <a:gd name="connsiteY2" fmla="*/ 1773635 h 1773635"/>
              <a:gd name="connsiteX3" fmla="*/ 0 w 1134396"/>
              <a:gd name="connsiteY3" fmla="*/ 1116410 h 177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396" h="1773635">
                <a:moveTo>
                  <a:pt x="0" y="1116410"/>
                </a:moveTo>
                <a:lnTo>
                  <a:pt x="1134396" y="0"/>
                </a:lnTo>
                <a:lnTo>
                  <a:pt x="254" y="1773635"/>
                </a:lnTo>
                <a:cubicBezTo>
                  <a:pt x="169" y="1554560"/>
                  <a:pt x="85" y="1335485"/>
                  <a:pt x="0" y="1116410"/>
                </a:cubicBezTo>
                <a:close/>
              </a:path>
            </a:pathLst>
          </a:custGeom>
          <a:solidFill>
            <a:srgbClr val="8FAAD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7D76418-FCE6-4FA3-DF34-0C964D958C51}"/>
              </a:ext>
            </a:extLst>
          </p:cNvPr>
          <p:cNvCxnSpPr>
            <a:cxnSpLocks/>
          </p:cNvCxnSpPr>
          <p:nvPr/>
        </p:nvCxnSpPr>
        <p:spPr>
          <a:xfrm>
            <a:off x="7181355" y="5349166"/>
            <a:ext cx="21866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C52CFD0-4823-FA2B-D124-1834163D99D1}"/>
              </a:ext>
            </a:extLst>
          </p:cNvPr>
          <p:cNvSpPr/>
          <p:nvPr/>
        </p:nvSpPr>
        <p:spPr>
          <a:xfrm>
            <a:off x="7653657" y="5047224"/>
            <a:ext cx="455011" cy="603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808D86-EB3C-7822-816C-44EF2499B5ED}"/>
              </a:ext>
            </a:extLst>
          </p:cNvPr>
          <p:cNvSpPr/>
          <p:nvPr/>
        </p:nvSpPr>
        <p:spPr>
          <a:xfrm>
            <a:off x="8247445" y="5047224"/>
            <a:ext cx="455011" cy="603885"/>
          </a:xfrm>
          <a:prstGeom prst="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BB4E75-F55C-4887-311C-93381BE782D2}"/>
              </a:ext>
            </a:extLst>
          </p:cNvPr>
          <p:cNvSpPr txBox="1"/>
          <p:nvPr/>
        </p:nvSpPr>
        <p:spPr>
          <a:xfrm>
            <a:off x="9400881" y="4475447"/>
            <a:ext cx="1590405" cy="1590405"/>
          </a:xfrm>
          <a:prstGeom prst="rect">
            <a:avLst/>
          </a:prstGeom>
          <a:blipFill dpi="0" rotWithShape="1"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15EF1A9-6B8A-D680-661B-06736932071B}"/>
              </a:ext>
            </a:extLst>
          </p:cNvPr>
          <p:cNvSpPr/>
          <p:nvPr/>
        </p:nvSpPr>
        <p:spPr>
          <a:xfrm>
            <a:off x="9633323" y="4825775"/>
            <a:ext cx="1259681" cy="913540"/>
          </a:xfrm>
          <a:custGeom>
            <a:avLst/>
            <a:gdLst>
              <a:gd name="connsiteX0" fmla="*/ 0 w 1338262"/>
              <a:gd name="connsiteY0" fmla="*/ 493249 h 913540"/>
              <a:gd name="connsiteX1" fmla="*/ 78581 w 1338262"/>
              <a:gd name="connsiteY1" fmla="*/ 490868 h 913540"/>
              <a:gd name="connsiteX2" fmla="*/ 322659 w 1338262"/>
              <a:gd name="connsiteY2" fmla="*/ 330 h 913540"/>
              <a:gd name="connsiteX3" fmla="*/ 494109 w 1338262"/>
              <a:gd name="connsiteY3" fmla="*/ 415859 h 913540"/>
              <a:gd name="connsiteX4" fmla="*/ 659606 w 1338262"/>
              <a:gd name="connsiteY4" fmla="*/ 493249 h 913540"/>
              <a:gd name="connsiteX5" fmla="*/ 831056 w 1338262"/>
              <a:gd name="connsiteY5" fmla="*/ 913540 h 913540"/>
              <a:gd name="connsiteX6" fmla="*/ 996553 w 1338262"/>
              <a:gd name="connsiteY6" fmla="*/ 489677 h 913540"/>
              <a:gd name="connsiteX7" fmla="*/ 1338262 w 1338262"/>
              <a:gd name="connsiteY7" fmla="*/ 413477 h 913540"/>
              <a:gd name="connsiteX0" fmla="*/ 0 w 1259681"/>
              <a:gd name="connsiteY0" fmla="*/ 490868 h 913540"/>
              <a:gd name="connsiteX1" fmla="*/ 244078 w 1259681"/>
              <a:gd name="connsiteY1" fmla="*/ 330 h 913540"/>
              <a:gd name="connsiteX2" fmla="*/ 415528 w 1259681"/>
              <a:gd name="connsiteY2" fmla="*/ 415859 h 913540"/>
              <a:gd name="connsiteX3" fmla="*/ 581025 w 1259681"/>
              <a:gd name="connsiteY3" fmla="*/ 493249 h 913540"/>
              <a:gd name="connsiteX4" fmla="*/ 752475 w 1259681"/>
              <a:gd name="connsiteY4" fmla="*/ 913540 h 913540"/>
              <a:gd name="connsiteX5" fmla="*/ 917972 w 1259681"/>
              <a:gd name="connsiteY5" fmla="*/ 489677 h 913540"/>
              <a:gd name="connsiteX6" fmla="*/ 1259681 w 1259681"/>
              <a:gd name="connsiteY6" fmla="*/ 413477 h 91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681" h="913540">
                <a:moveTo>
                  <a:pt x="0" y="490868"/>
                </a:moveTo>
                <a:cubicBezTo>
                  <a:pt x="53776" y="408715"/>
                  <a:pt x="174823" y="12831"/>
                  <a:pt x="244078" y="330"/>
                </a:cubicBezTo>
                <a:cubicBezTo>
                  <a:pt x="313333" y="-12171"/>
                  <a:pt x="359370" y="333706"/>
                  <a:pt x="415528" y="415859"/>
                </a:cubicBezTo>
                <a:cubicBezTo>
                  <a:pt x="471686" y="498012"/>
                  <a:pt x="524867" y="410302"/>
                  <a:pt x="581025" y="493249"/>
                </a:cubicBezTo>
                <a:cubicBezTo>
                  <a:pt x="637183" y="576196"/>
                  <a:pt x="696317" y="914135"/>
                  <a:pt x="752475" y="913540"/>
                </a:cubicBezTo>
                <a:cubicBezTo>
                  <a:pt x="808633" y="912945"/>
                  <a:pt x="833438" y="573021"/>
                  <a:pt x="917972" y="489677"/>
                </a:cubicBezTo>
                <a:cubicBezTo>
                  <a:pt x="1002506" y="406333"/>
                  <a:pt x="1131093" y="409905"/>
                  <a:pt x="1259681" y="41347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lus Sign 35">
            <a:extLst>
              <a:ext uri="{FF2B5EF4-FFF2-40B4-BE49-F238E27FC236}">
                <a16:creationId xmlns:a16="http://schemas.microsoft.com/office/drawing/2014/main" id="{E68ED792-AFCD-6EDF-62D5-EABB583AA2DA}"/>
              </a:ext>
            </a:extLst>
          </p:cNvPr>
          <p:cNvSpPr/>
          <p:nvPr/>
        </p:nvSpPr>
        <p:spPr>
          <a:xfrm>
            <a:off x="7681187" y="5149191"/>
            <a:ext cx="399950" cy="399950"/>
          </a:xfrm>
          <a:prstGeom prst="mathPlus">
            <a:avLst>
              <a:gd name="adj1" fmla="val 13351"/>
            </a:avLst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EE94BC09-7E95-65B8-7897-7CC35CEC4668}"/>
              </a:ext>
            </a:extLst>
          </p:cNvPr>
          <p:cNvSpPr/>
          <p:nvPr/>
        </p:nvSpPr>
        <p:spPr>
          <a:xfrm>
            <a:off x="8268954" y="5153184"/>
            <a:ext cx="406334" cy="40633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2EF7A9-9D0B-D3E0-651F-D44A3A9D1352}"/>
              </a:ext>
            </a:extLst>
          </p:cNvPr>
          <p:cNvCxnSpPr/>
          <p:nvPr/>
        </p:nvCxnSpPr>
        <p:spPr>
          <a:xfrm>
            <a:off x="9548556" y="4970171"/>
            <a:ext cx="12950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3A1BDF-730F-53F0-0AA4-5B911CCDF681}"/>
              </a:ext>
            </a:extLst>
          </p:cNvPr>
          <p:cNvCxnSpPr/>
          <p:nvPr/>
        </p:nvCxnSpPr>
        <p:spPr>
          <a:xfrm>
            <a:off x="9548556" y="5559518"/>
            <a:ext cx="12950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D337CCB-0F55-B7B2-C7B3-742B0887A7E8}"/>
              </a:ext>
            </a:extLst>
          </p:cNvPr>
          <p:cNvCxnSpPr>
            <a:cxnSpLocks/>
          </p:cNvCxnSpPr>
          <p:nvPr/>
        </p:nvCxnSpPr>
        <p:spPr>
          <a:xfrm flipH="1">
            <a:off x="10459617" y="4570121"/>
            <a:ext cx="383993" cy="400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854F7A6-9FAC-A652-EC15-E85B7E803BB4}"/>
              </a:ext>
            </a:extLst>
          </p:cNvPr>
          <p:cNvSpPr txBox="1"/>
          <p:nvPr/>
        </p:nvSpPr>
        <p:spPr>
          <a:xfrm>
            <a:off x="10769179" y="4360031"/>
            <a:ext cx="7601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Trigger line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776C567-0A5D-5DE9-8269-E4300FD592A6}"/>
              </a:ext>
            </a:extLst>
          </p:cNvPr>
          <p:cNvCxnSpPr>
            <a:cxnSpLocks/>
          </p:cNvCxnSpPr>
          <p:nvPr/>
        </p:nvCxnSpPr>
        <p:spPr>
          <a:xfrm flipH="1">
            <a:off x="10348106" y="846819"/>
            <a:ext cx="383993" cy="400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2D7D78C-AE89-13F4-7CD4-D1B1132A105A}"/>
              </a:ext>
            </a:extLst>
          </p:cNvPr>
          <p:cNvSpPr txBox="1"/>
          <p:nvPr/>
        </p:nvSpPr>
        <p:spPr>
          <a:xfrm>
            <a:off x="10657668" y="636729"/>
            <a:ext cx="15985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Pyroelectric infrared sensor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31888C5-166F-9B49-0A17-914C2D8E47B8}"/>
              </a:ext>
            </a:extLst>
          </p:cNvPr>
          <p:cNvCxnSpPr>
            <a:cxnSpLocks/>
          </p:cNvCxnSpPr>
          <p:nvPr/>
        </p:nvCxnSpPr>
        <p:spPr>
          <a:xfrm flipH="1" flipV="1">
            <a:off x="9952199" y="2048815"/>
            <a:ext cx="469205" cy="397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897FCC1-389D-B425-84F7-BD278BC4A056}"/>
              </a:ext>
            </a:extLst>
          </p:cNvPr>
          <p:cNvSpPr txBox="1"/>
          <p:nvPr/>
        </p:nvSpPr>
        <p:spPr>
          <a:xfrm>
            <a:off x="10382889" y="2356732"/>
            <a:ext cx="8034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Fresnel lens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E0C82F0-3B72-F255-0D43-E6EBA0106A11}"/>
              </a:ext>
            </a:extLst>
          </p:cNvPr>
          <p:cNvCxnSpPr>
            <a:cxnSpLocks/>
          </p:cNvCxnSpPr>
          <p:nvPr/>
        </p:nvCxnSpPr>
        <p:spPr>
          <a:xfrm flipH="1" flipV="1">
            <a:off x="9646119" y="3329311"/>
            <a:ext cx="383993" cy="400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8FD6C92-4E39-43F6-2EB3-18D770D2CF19}"/>
              </a:ext>
            </a:extLst>
          </p:cNvPr>
          <p:cNvSpPr txBox="1"/>
          <p:nvPr/>
        </p:nvSpPr>
        <p:spPr>
          <a:xfrm>
            <a:off x="9937365" y="3756808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Direction of travel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BDD144-25A1-68C5-D4E0-71E7E07BB135}"/>
              </a:ext>
            </a:extLst>
          </p:cNvPr>
          <p:cNvGrpSpPr/>
          <p:nvPr/>
        </p:nvGrpSpPr>
        <p:grpSpPr>
          <a:xfrm>
            <a:off x="6186376" y="4870117"/>
            <a:ext cx="913043" cy="958098"/>
            <a:chOff x="6266251" y="4217426"/>
            <a:chExt cx="1284348" cy="134772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D6A1615-F57C-D173-AD60-A744CDE5DA5C}"/>
                </a:ext>
              </a:extLst>
            </p:cNvPr>
            <p:cNvSpPr/>
            <p:nvPr/>
          </p:nvSpPr>
          <p:spPr>
            <a:xfrm>
              <a:off x="6335455" y="4217426"/>
              <a:ext cx="1158301" cy="1347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Content Placeholder 51" descr="Walk with solid fill">
              <a:extLst>
                <a:ext uri="{FF2B5EF4-FFF2-40B4-BE49-F238E27FC236}">
                  <a16:creationId xmlns:a16="http://schemas.microsoft.com/office/drawing/2014/main" id="{44263E76-EEF3-D2AA-037E-CAFA2972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66251" y="4280803"/>
              <a:ext cx="1284348" cy="1284348"/>
            </a:xfrm>
            <a:prstGeom prst="rect">
              <a:avLst/>
            </a:prstGeom>
          </p:spPr>
        </p:pic>
      </p:grpSp>
      <p:grpSp>
        <p:nvGrpSpPr>
          <p:cNvPr id="63" name="Graphic 61" descr="Thermometer with solid fill">
            <a:extLst>
              <a:ext uri="{FF2B5EF4-FFF2-40B4-BE49-F238E27FC236}">
                <a16:creationId xmlns:a16="http://schemas.microsoft.com/office/drawing/2014/main" id="{0E3A80A0-86C0-79EB-7063-9569BF267AF7}"/>
              </a:ext>
            </a:extLst>
          </p:cNvPr>
          <p:cNvGrpSpPr/>
          <p:nvPr/>
        </p:nvGrpSpPr>
        <p:grpSpPr>
          <a:xfrm>
            <a:off x="7549909" y="959316"/>
            <a:ext cx="210748" cy="466438"/>
            <a:chOff x="7807801" y="465998"/>
            <a:chExt cx="210748" cy="466438"/>
          </a:xfrm>
          <a:solidFill>
            <a:srgbClr val="000000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E8B4D3E-B4CC-4D2F-D9E9-F2FF7181BB9A}"/>
                </a:ext>
              </a:extLst>
            </p:cNvPr>
            <p:cNvSpPr/>
            <p:nvPr/>
          </p:nvSpPr>
          <p:spPr>
            <a:xfrm>
              <a:off x="7807801" y="465998"/>
              <a:ext cx="210748" cy="466438"/>
            </a:xfrm>
            <a:custGeom>
              <a:avLst/>
              <a:gdLst>
                <a:gd name="connsiteX0" fmla="*/ 105374 w 210748"/>
                <a:gd name="connsiteY0" fmla="*/ 434851 h 466438"/>
                <a:gd name="connsiteX1" fmla="*/ 33776 w 210748"/>
                <a:gd name="connsiteY1" fmla="*/ 377468 h 466438"/>
                <a:gd name="connsiteX2" fmla="*/ 73787 w 210748"/>
                <a:gd name="connsiteY2" fmla="*/ 294814 h 466438"/>
                <a:gd name="connsiteX3" fmla="*/ 73787 w 210748"/>
                <a:gd name="connsiteY3" fmla="*/ 63175 h 466438"/>
                <a:gd name="connsiteX4" fmla="*/ 105374 w 210748"/>
                <a:gd name="connsiteY4" fmla="*/ 31587 h 466438"/>
                <a:gd name="connsiteX5" fmla="*/ 136961 w 210748"/>
                <a:gd name="connsiteY5" fmla="*/ 63175 h 466438"/>
                <a:gd name="connsiteX6" fmla="*/ 136961 w 210748"/>
                <a:gd name="connsiteY6" fmla="*/ 294814 h 466438"/>
                <a:gd name="connsiteX7" fmla="*/ 176972 w 210748"/>
                <a:gd name="connsiteY7" fmla="*/ 377468 h 466438"/>
                <a:gd name="connsiteX8" fmla="*/ 105374 w 210748"/>
                <a:gd name="connsiteY8" fmla="*/ 434851 h 466438"/>
                <a:gd name="connsiteX9" fmla="*/ 105374 w 210748"/>
                <a:gd name="connsiteY9" fmla="*/ 434851 h 466438"/>
                <a:gd name="connsiteX10" fmla="*/ 168549 w 210748"/>
                <a:gd name="connsiteY10" fmla="*/ 276915 h 466438"/>
                <a:gd name="connsiteX11" fmla="*/ 168549 w 210748"/>
                <a:gd name="connsiteY11" fmla="*/ 63175 h 466438"/>
                <a:gd name="connsiteX12" fmla="*/ 105374 w 210748"/>
                <a:gd name="connsiteY12" fmla="*/ 0 h 466438"/>
                <a:gd name="connsiteX13" fmla="*/ 42200 w 210748"/>
                <a:gd name="connsiteY13" fmla="*/ 63175 h 466438"/>
                <a:gd name="connsiteX14" fmla="*/ 42200 w 210748"/>
                <a:gd name="connsiteY14" fmla="*/ 276915 h 466438"/>
                <a:gd name="connsiteX15" fmla="*/ 5348 w 210748"/>
                <a:gd name="connsiteY15" fmla="*/ 394314 h 466438"/>
                <a:gd name="connsiteX16" fmla="*/ 105374 w 210748"/>
                <a:gd name="connsiteY16" fmla="*/ 466438 h 466438"/>
                <a:gd name="connsiteX17" fmla="*/ 205400 w 210748"/>
                <a:gd name="connsiteY17" fmla="*/ 394314 h 466438"/>
                <a:gd name="connsiteX18" fmla="*/ 168549 w 210748"/>
                <a:gd name="connsiteY18" fmla="*/ 276915 h 46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0748" h="466438">
                  <a:moveTo>
                    <a:pt x="105374" y="434851"/>
                  </a:moveTo>
                  <a:cubicBezTo>
                    <a:pt x="71155" y="434851"/>
                    <a:pt x="41147" y="410634"/>
                    <a:pt x="33776" y="377468"/>
                  </a:cubicBezTo>
                  <a:cubicBezTo>
                    <a:pt x="25880" y="343775"/>
                    <a:pt x="42726" y="309555"/>
                    <a:pt x="73787" y="294814"/>
                  </a:cubicBezTo>
                  <a:lnTo>
                    <a:pt x="73787" y="63175"/>
                  </a:lnTo>
                  <a:cubicBezTo>
                    <a:pt x="73787" y="45802"/>
                    <a:pt x="88001" y="31587"/>
                    <a:pt x="105374" y="31587"/>
                  </a:cubicBezTo>
                  <a:cubicBezTo>
                    <a:pt x="122747" y="31587"/>
                    <a:pt x="136961" y="45802"/>
                    <a:pt x="136961" y="63175"/>
                  </a:cubicBezTo>
                  <a:lnTo>
                    <a:pt x="136961" y="294814"/>
                  </a:lnTo>
                  <a:cubicBezTo>
                    <a:pt x="168022" y="309555"/>
                    <a:pt x="184342" y="343775"/>
                    <a:pt x="176972" y="377468"/>
                  </a:cubicBezTo>
                  <a:cubicBezTo>
                    <a:pt x="169075" y="410634"/>
                    <a:pt x="139594" y="434325"/>
                    <a:pt x="105374" y="434851"/>
                  </a:cubicBezTo>
                  <a:lnTo>
                    <a:pt x="105374" y="434851"/>
                  </a:lnTo>
                  <a:close/>
                  <a:moveTo>
                    <a:pt x="168549" y="276915"/>
                  </a:moveTo>
                  <a:lnTo>
                    <a:pt x="168549" y="63175"/>
                  </a:lnTo>
                  <a:cubicBezTo>
                    <a:pt x="168549" y="28429"/>
                    <a:pt x="140120" y="0"/>
                    <a:pt x="105374" y="0"/>
                  </a:cubicBezTo>
                  <a:cubicBezTo>
                    <a:pt x="70628" y="0"/>
                    <a:pt x="42200" y="27902"/>
                    <a:pt x="42200" y="63175"/>
                  </a:cubicBezTo>
                  <a:lnTo>
                    <a:pt x="42200" y="276915"/>
                  </a:lnTo>
                  <a:cubicBezTo>
                    <a:pt x="5874" y="304291"/>
                    <a:pt x="-8866" y="351671"/>
                    <a:pt x="5348" y="394314"/>
                  </a:cubicBezTo>
                  <a:cubicBezTo>
                    <a:pt x="19562" y="437483"/>
                    <a:pt x="60099" y="466438"/>
                    <a:pt x="105374" y="466438"/>
                  </a:cubicBezTo>
                  <a:cubicBezTo>
                    <a:pt x="150649" y="466438"/>
                    <a:pt x="191186" y="437483"/>
                    <a:pt x="205400" y="394314"/>
                  </a:cubicBezTo>
                  <a:cubicBezTo>
                    <a:pt x="219615" y="351671"/>
                    <a:pt x="204874" y="304291"/>
                    <a:pt x="168549" y="276915"/>
                  </a:cubicBezTo>
                  <a:close/>
                </a:path>
              </a:pathLst>
            </a:custGeom>
            <a:solidFill>
              <a:srgbClr val="00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C178196-C9F2-2209-DD0C-4F6BB17B3FE2}"/>
                </a:ext>
              </a:extLst>
            </p:cNvPr>
            <p:cNvSpPr/>
            <p:nvPr/>
          </p:nvSpPr>
          <p:spPr>
            <a:xfrm>
              <a:off x="7860704" y="648151"/>
              <a:ext cx="104942" cy="231639"/>
            </a:xfrm>
            <a:custGeom>
              <a:avLst/>
              <a:gdLst>
                <a:gd name="connsiteX0" fmla="*/ 63000 w 104942"/>
                <a:gd name="connsiteY0" fmla="*/ 127402 h 231639"/>
                <a:gd name="connsiteX1" fmla="*/ 63000 w 104942"/>
                <a:gd name="connsiteY1" fmla="*/ 0 h 231639"/>
                <a:gd name="connsiteX2" fmla="*/ 41942 w 104942"/>
                <a:gd name="connsiteY2" fmla="*/ 0 h 231639"/>
                <a:gd name="connsiteX3" fmla="*/ 41942 w 104942"/>
                <a:gd name="connsiteY3" fmla="*/ 127402 h 231639"/>
                <a:gd name="connsiteX4" fmla="*/ 352 w 104942"/>
                <a:gd name="connsiteY4" fmla="*/ 184259 h 231639"/>
                <a:gd name="connsiteX5" fmla="*/ 52471 w 104942"/>
                <a:gd name="connsiteY5" fmla="*/ 231640 h 231639"/>
                <a:gd name="connsiteX6" fmla="*/ 104590 w 104942"/>
                <a:gd name="connsiteY6" fmla="*/ 184259 h 231639"/>
                <a:gd name="connsiteX7" fmla="*/ 63000 w 104942"/>
                <a:gd name="connsiteY7" fmla="*/ 127402 h 23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42" h="231639">
                  <a:moveTo>
                    <a:pt x="63000" y="127402"/>
                  </a:moveTo>
                  <a:lnTo>
                    <a:pt x="63000" y="0"/>
                  </a:lnTo>
                  <a:lnTo>
                    <a:pt x="41942" y="0"/>
                  </a:lnTo>
                  <a:lnTo>
                    <a:pt x="41942" y="127402"/>
                  </a:lnTo>
                  <a:cubicBezTo>
                    <a:pt x="15619" y="132666"/>
                    <a:pt x="-2806" y="157410"/>
                    <a:pt x="352" y="184259"/>
                  </a:cubicBezTo>
                  <a:cubicBezTo>
                    <a:pt x="2985" y="211108"/>
                    <a:pt x="25622" y="231640"/>
                    <a:pt x="52471" y="231640"/>
                  </a:cubicBezTo>
                  <a:cubicBezTo>
                    <a:pt x="79320" y="231640"/>
                    <a:pt x="101958" y="211108"/>
                    <a:pt x="104590" y="184259"/>
                  </a:cubicBezTo>
                  <a:cubicBezTo>
                    <a:pt x="107749" y="157410"/>
                    <a:pt x="89323" y="132666"/>
                    <a:pt x="63000" y="127402"/>
                  </a:cubicBezTo>
                  <a:close/>
                </a:path>
              </a:pathLst>
            </a:custGeom>
            <a:solidFill>
              <a:srgbClr val="FF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6" name="Graphic 61" descr="Thermometer with solid fill">
            <a:extLst>
              <a:ext uri="{FF2B5EF4-FFF2-40B4-BE49-F238E27FC236}">
                <a16:creationId xmlns:a16="http://schemas.microsoft.com/office/drawing/2014/main" id="{9F66E31C-2BE1-DA72-411C-88B4A48877E3}"/>
              </a:ext>
            </a:extLst>
          </p:cNvPr>
          <p:cNvGrpSpPr/>
          <p:nvPr/>
        </p:nvGrpSpPr>
        <p:grpSpPr>
          <a:xfrm>
            <a:off x="7112504" y="4560391"/>
            <a:ext cx="137702" cy="304770"/>
            <a:chOff x="7807801" y="465998"/>
            <a:chExt cx="210748" cy="466438"/>
          </a:xfrm>
          <a:solidFill>
            <a:srgbClr val="000000"/>
          </a:solidFill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FE7032F-6E19-7037-C74B-FADCABF33C6F}"/>
                </a:ext>
              </a:extLst>
            </p:cNvPr>
            <p:cNvSpPr/>
            <p:nvPr/>
          </p:nvSpPr>
          <p:spPr>
            <a:xfrm>
              <a:off x="7807801" y="465998"/>
              <a:ext cx="210748" cy="466438"/>
            </a:xfrm>
            <a:custGeom>
              <a:avLst/>
              <a:gdLst>
                <a:gd name="connsiteX0" fmla="*/ 105374 w 210748"/>
                <a:gd name="connsiteY0" fmla="*/ 434851 h 466438"/>
                <a:gd name="connsiteX1" fmla="*/ 33776 w 210748"/>
                <a:gd name="connsiteY1" fmla="*/ 377468 h 466438"/>
                <a:gd name="connsiteX2" fmla="*/ 73787 w 210748"/>
                <a:gd name="connsiteY2" fmla="*/ 294814 h 466438"/>
                <a:gd name="connsiteX3" fmla="*/ 73787 w 210748"/>
                <a:gd name="connsiteY3" fmla="*/ 63175 h 466438"/>
                <a:gd name="connsiteX4" fmla="*/ 105374 w 210748"/>
                <a:gd name="connsiteY4" fmla="*/ 31587 h 466438"/>
                <a:gd name="connsiteX5" fmla="*/ 136961 w 210748"/>
                <a:gd name="connsiteY5" fmla="*/ 63175 h 466438"/>
                <a:gd name="connsiteX6" fmla="*/ 136961 w 210748"/>
                <a:gd name="connsiteY6" fmla="*/ 294814 h 466438"/>
                <a:gd name="connsiteX7" fmla="*/ 176972 w 210748"/>
                <a:gd name="connsiteY7" fmla="*/ 377468 h 466438"/>
                <a:gd name="connsiteX8" fmla="*/ 105374 w 210748"/>
                <a:gd name="connsiteY8" fmla="*/ 434851 h 466438"/>
                <a:gd name="connsiteX9" fmla="*/ 105374 w 210748"/>
                <a:gd name="connsiteY9" fmla="*/ 434851 h 466438"/>
                <a:gd name="connsiteX10" fmla="*/ 168549 w 210748"/>
                <a:gd name="connsiteY10" fmla="*/ 276915 h 466438"/>
                <a:gd name="connsiteX11" fmla="*/ 168549 w 210748"/>
                <a:gd name="connsiteY11" fmla="*/ 63175 h 466438"/>
                <a:gd name="connsiteX12" fmla="*/ 105374 w 210748"/>
                <a:gd name="connsiteY12" fmla="*/ 0 h 466438"/>
                <a:gd name="connsiteX13" fmla="*/ 42200 w 210748"/>
                <a:gd name="connsiteY13" fmla="*/ 63175 h 466438"/>
                <a:gd name="connsiteX14" fmla="*/ 42200 w 210748"/>
                <a:gd name="connsiteY14" fmla="*/ 276915 h 466438"/>
                <a:gd name="connsiteX15" fmla="*/ 5348 w 210748"/>
                <a:gd name="connsiteY15" fmla="*/ 394314 h 466438"/>
                <a:gd name="connsiteX16" fmla="*/ 105374 w 210748"/>
                <a:gd name="connsiteY16" fmla="*/ 466438 h 466438"/>
                <a:gd name="connsiteX17" fmla="*/ 205400 w 210748"/>
                <a:gd name="connsiteY17" fmla="*/ 394314 h 466438"/>
                <a:gd name="connsiteX18" fmla="*/ 168549 w 210748"/>
                <a:gd name="connsiteY18" fmla="*/ 276915 h 46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0748" h="466438">
                  <a:moveTo>
                    <a:pt x="105374" y="434851"/>
                  </a:moveTo>
                  <a:cubicBezTo>
                    <a:pt x="71155" y="434851"/>
                    <a:pt x="41147" y="410634"/>
                    <a:pt x="33776" y="377468"/>
                  </a:cubicBezTo>
                  <a:cubicBezTo>
                    <a:pt x="25880" y="343775"/>
                    <a:pt x="42726" y="309555"/>
                    <a:pt x="73787" y="294814"/>
                  </a:cubicBezTo>
                  <a:lnTo>
                    <a:pt x="73787" y="63175"/>
                  </a:lnTo>
                  <a:cubicBezTo>
                    <a:pt x="73787" y="45802"/>
                    <a:pt x="88001" y="31587"/>
                    <a:pt x="105374" y="31587"/>
                  </a:cubicBezTo>
                  <a:cubicBezTo>
                    <a:pt x="122747" y="31587"/>
                    <a:pt x="136961" y="45802"/>
                    <a:pt x="136961" y="63175"/>
                  </a:cubicBezTo>
                  <a:lnTo>
                    <a:pt x="136961" y="294814"/>
                  </a:lnTo>
                  <a:cubicBezTo>
                    <a:pt x="168022" y="309555"/>
                    <a:pt x="184342" y="343775"/>
                    <a:pt x="176972" y="377468"/>
                  </a:cubicBezTo>
                  <a:cubicBezTo>
                    <a:pt x="169075" y="410634"/>
                    <a:pt x="139594" y="434325"/>
                    <a:pt x="105374" y="434851"/>
                  </a:cubicBezTo>
                  <a:lnTo>
                    <a:pt x="105374" y="434851"/>
                  </a:lnTo>
                  <a:close/>
                  <a:moveTo>
                    <a:pt x="168549" y="276915"/>
                  </a:moveTo>
                  <a:lnTo>
                    <a:pt x="168549" y="63175"/>
                  </a:lnTo>
                  <a:cubicBezTo>
                    <a:pt x="168549" y="28429"/>
                    <a:pt x="140120" y="0"/>
                    <a:pt x="105374" y="0"/>
                  </a:cubicBezTo>
                  <a:cubicBezTo>
                    <a:pt x="70628" y="0"/>
                    <a:pt x="42200" y="27902"/>
                    <a:pt x="42200" y="63175"/>
                  </a:cubicBezTo>
                  <a:lnTo>
                    <a:pt x="42200" y="276915"/>
                  </a:lnTo>
                  <a:cubicBezTo>
                    <a:pt x="5874" y="304291"/>
                    <a:pt x="-8866" y="351671"/>
                    <a:pt x="5348" y="394314"/>
                  </a:cubicBezTo>
                  <a:cubicBezTo>
                    <a:pt x="19562" y="437483"/>
                    <a:pt x="60099" y="466438"/>
                    <a:pt x="105374" y="466438"/>
                  </a:cubicBezTo>
                  <a:cubicBezTo>
                    <a:pt x="150649" y="466438"/>
                    <a:pt x="191186" y="437483"/>
                    <a:pt x="205400" y="394314"/>
                  </a:cubicBezTo>
                  <a:cubicBezTo>
                    <a:pt x="219615" y="351671"/>
                    <a:pt x="204874" y="304291"/>
                    <a:pt x="168549" y="276915"/>
                  </a:cubicBezTo>
                  <a:close/>
                </a:path>
              </a:pathLst>
            </a:custGeom>
            <a:solidFill>
              <a:srgbClr val="00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F2F7B22-8D5A-3A75-9645-721B16464695}"/>
                </a:ext>
              </a:extLst>
            </p:cNvPr>
            <p:cNvSpPr/>
            <p:nvPr/>
          </p:nvSpPr>
          <p:spPr>
            <a:xfrm>
              <a:off x="7860704" y="648151"/>
              <a:ext cx="104942" cy="231639"/>
            </a:xfrm>
            <a:custGeom>
              <a:avLst/>
              <a:gdLst>
                <a:gd name="connsiteX0" fmla="*/ 63000 w 104942"/>
                <a:gd name="connsiteY0" fmla="*/ 127402 h 231639"/>
                <a:gd name="connsiteX1" fmla="*/ 63000 w 104942"/>
                <a:gd name="connsiteY1" fmla="*/ 0 h 231639"/>
                <a:gd name="connsiteX2" fmla="*/ 41942 w 104942"/>
                <a:gd name="connsiteY2" fmla="*/ 0 h 231639"/>
                <a:gd name="connsiteX3" fmla="*/ 41942 w 104942"/>
                <a:gd name="connsiteY3" fmla="*/ 127402 h 231639"/>
                <a:gd name="connsiteX4" fmla="*/ 352 w 104942"/>
                <a:gd name="connsiteY4" fmla="*/ 184259 h 231639"/>
                <a:gd name="connsiteX5" fmla="*/ 52471 w 104942"/>
                <a:gd name="connsiteY5" fmla="*/ 231640 h 231639"/>
                <a:gd name="connsiteX6" fmla="*/ 104590 w 104942"/>
                <a:gd name="connsiteY6" fmla="*/ 184259 h 231639"/>
                <a:gd name="connsiteX7" fmla="*/ 63000 w 104942"/>
                <a:gd name="connsiteY7" fmla="*/ 127402 h 23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42" h="231639">
                  <a:moveTo>
                    <a:pt x="63000" y="127402"/>
                  </a:moveTo>
                  <a:lnTo>
                    <a:pt x="63000" y="0"/>
                  </a:lnTo>
                  <a:lnTo>
                    <a:pt x="41942" y="0"/>
                  </a:lnTo>
                  <a:lnTo>
                    <a:pt x="41942" y="127402"/>
                  </a:lnTo>
                  <a:cubicBezTo>
                    <a:pt x="15619" y="132666"/>
                    <a:pt x="-2806" y="157410"/>
                    <a:pt x="352" y="184259"/>
                  </a:cubicBezTo>
                  <a:cubicBezTo>
                    <a:pt x="2985" y="211108"/>
                    <a:pt x="25622" y="231640"/>
                    <a:pt x="52471" y="231640"/>
                  </a:cubicBezTo>
                  <a:cubicBezTo>
                    <a:pt x="79320" y="231640"/>
                    <a:pt x="101958" y="211108"/>
                    <a:pt x="104590" y="184259"/>
                  </a:cubicBezTo>
                  <a:cubicBezTo>
                    <a:pt x="107749" y="157410"/>
                    <a:pt x="89323" y="132666"/>
                    <a:pt x="63000" y="127402"/>
                  </a:cubicBezTo>
                  <a:close/>
                </a:path>
              </a:pathLst>
            </a:custGeom>
            <a:solidFill>
              <a:srgbClr val="FF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DCFCED7B-D10F-1371-FF81-B5F5CB4D037D}"/>
              </a:ext>
            </a:extLst>
          </p:cNvPr>
          <p:cNvSpPr txBox="1">
            <a:spLocks/>
          </p:cNvSpPr>
          <p:nvPr/>
        </p:nvSpPr>
        <p:spPr>
          <a:xfrm>
            <a:off x="391886" y="1936750"/>
            <a:ext cx="5326743" cy="393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dirty="0"/>
              <a:t>The primary detection sensor is infrared.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dirty="0"/>
              <a:t>As a intruder crosses the field of view, the sensor registers the IR change and generates a alert.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94D6D3-FC8A-9DD7-DBAA-F163793544A1}"/>
              </a:ext>
            </a:extLst>
          </p:cNvPr>
          <p:cNvSpPr/>
          <p:nvPr/>
        </p:nvSpPr>
        <p:spPr>
          <a:xfrm>
            <a:off x="9254257" y="1521202"/>
            <a:ext cx="628687" cy="718263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5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2638E-159B-3ABA-B1BD-419761BD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 development (HCE)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A082-C2C8-0033-B415-26CBB7E74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The FLX-S series uses a unique type of pyro sensor, improving capture performance while increasing the reliability.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669BE4-A817-7D97-3782-58B6291CE712}"/>
              </a:ext>
            </a:extLst>
          </p:cNvPr>
          <p:cNvCxnSpPr>
            <a:cxnSpLocks/>
          </p:cNvCxnSpPr>
          <p:nvPr/>
        </p:nvCxnSpPr>
        <p:spPr>
          <a:xfrm>
            <a:off x="7704193" y="3059356"/>
            <a:ext cx="21866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4BA34F2-B8AA-7F34-83D5-5FA0BE74A4A8}"/>
              </a:ext>
            </a:extLst>
          </p:cNvPr>
          <p:cNvSpPr/>
          <p:nvPr/>
        </p:nvSpPr>
        <p:spPr>
          <a:xfrm>
            <a:off x="8176495" y="2757414"/>
            <a:ext cx="455011" cy="603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43175-90D5-32AF-A05B-00DA4CA34AEA}"/>
              </a:ext>
            </a:extLst>
          </p:cNvPr>
          <p:cNvSpPr/>
          <p:nvPr/>
        </p:nvSpPr>
        <p:spPr>
          <a:xfrm>
            <a:off x="8770283" y="2757414"/>
            <a:ext cx="455011" cy="603885"/>
          </a:xfrm>
          <a:prstGeom prst="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FE7AA-1BB4-2728-F782-75643C9BDAFF}"/>
              </a:ext>
            </a:extLst>
          </p:cNvPr>
          <p:cNvSpPr txBox="1"/>
          <p:nvPr/>
        </p:nvSpPr>
        <p:spPr>
          <a:xfrm>
            <a:off x="10063558" y="2185637"/>
            <a:ext cx="1590405" cy="1590405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A6CBD9B-25CC-F389-0AA6-4A83199AFA20}"/>
              </a:ext>
            </a:extLst>
          </p:cNvPr>
          <p:cNvSpPr/>
          <p:nvPr/>
        </p:nvSpPr>
        <p:spPr>
          <a:xfrm>
            <a:off x="10296000" y="2535965"/>
            <a:ext cx="1259681" cy="913540"/>
          </a:xfrm>
          <a:custGeom>
            <a:avLst/>
            <a:gdLst>
              <a:gd name="connsiteX0" fmla="*/ 0 w 1338262"/>
              <a:gd name="connsiteY0" fmla="*/ 493249 h 913540"/>
              <a:gd name="connsiteX1" fmla="*/ 78581 w 1338262"/>
              <a:gd name="connsiteY1" fmla="*/ 490868 h 913540"/>
              <a:gd name="connsiteX2" fmla="*/ 322659 w 1338262"/>
              <a:gd name="connsiteY2" fmla="*/ 330 h 913540"/>
              <a:gd name="connsiteX3" fmla="*/ 494109 w 1338262"/>
              <a:gd name="connsiteY3" fmla="*/ 415859 h 913540"/>
              <a:gd name="connsiteX4" fmla="*/ 659606 w 1338262"/>
              <a:gd name="connsiteY4" fmla="*/ 493249 h 913540"/>
              <a:gd name="connsiteX5" fmla="*/ 831056 w 1338262"/>
              <a:gd name="connsiteY5" fmla="*/ 913540 h 913540"/>
              <a:gd name="connsiteX6" fmla="*/ 996553 w 1338262"/>
              <a:gd name="connsiteY6" fmla="*/ 489677 h 913540"/>
              <a:gd name="connsiteX7" fmla="*/ 1338262 w 1338262"/>
              <a:gd name="connsiteY7" fmla="*/ 413477 h 913540"/>
              <a:gd name="connsiteX0" fmla="*/ 0 w 1259681"/>
              <a:gd name="connsiteY0" fmla="*/ 490868 h 913540"/>
              <a:gd name="connsiteX1" fmla="*/ 244078 w 1259681"/>
              <a:gd name="connsiteY1" fmla="*/ 330 h 913540"/>
              <a:gd name="connsiteX2" fmla="*/ 415528 w 1259681"/>
              <a:gd name="connsiteY2" fmla="*/ 415859 h 913540"/>
              <a:gd name="connsiteX3" fmla="*/ 581025 w 1259681"/>
              <a:gd name="connsiteY3" fmla="*/ 493249 h 913540"/>
              <a:gd name="connsiteX4" fmla="*/ 752475 w 1259681"/>
              <a:gd name="connsiteY4" fmla="*/ 913540 h 913540"/>
              <a:gd name="connsiteX5" fmla="*/ 917972 w 1259681"/>
              <a:gd name="connsiteY5" fmla="*/ 489677 h 913540"/>
              <a:gd name="connsiteX6" fmla="*/ 1259681 w 1259681"/>
              <a:gd name="connsiteY6" fmla="*/ 413477 h 91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681" h="913540">
                <a:moveTo>
                  <a:pt x="0" y="490868"/>
                </a:moveTo>
                <a:cubicBezTo>
                  <a:pt x="53776" y="408715"/>
                  <a:pt x="174823" y="12831"/>
                  <a:pt x="244078" y="330"/>
                </a:cubicBezTo>
                <a:cubicBezTo>
                  <a:pt x="313333" y="-12171"/>
                  <a:pt x="359370" y="333706"/>
                  <a:pt x="415528" y="415859"/>
                </a:cubicBezTo>
                <a:cubicBezTo>
                  <a:pt x="471686" y="498012"/>
                  <a:pt x="524867" y="410302"/>
                  <a:pt x="581025" y="493249"/>
                </a:cubicBezTo>
                <a:cubicBezTo>
                  <a:pt x="637183" y="576196"/>
                  <a:pt x="696317" y="914135"/>
                  <a:pt x="752475" y="913540"/>
                </a:cubicBezTo>
                <a:cubicBezTo>
                  <a:pt x="808633" y="912945"/>
                  <a:pt x="833438" y="573021"/>
                  <a:pt x="917972" y="489677"/>
                </a:cubicBezTo>
                <a:cubicBezTo>
                  <a:pt x="1002506" y="406333"/>
                  <a:pt x="1131093" y="409905"/>
                  <a:pt x="1259681" y="41347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CD061857-F585-8DB0-5487-912AC6CB6CB8}"/>
              </a:ext>
            </a:extLst>
          </p:cNvPr>
          <p:cNvSpPr/>
          <p:nvPr/>
        </p:nvSpPr>
        <p:spPr>
          <a:xfrm>
            <a:off x="8204025" y="2859381"/>
            <a:ext cx="399950" cy="399950"/>
          </a:xfrm>
          <a:prstGeom prst="mathPlus">
            <a:avLst>
              <a:gd name="adj1" fmla="val 13351"/>
            </a:avLst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53A3F337-9F9E-726A-790D-2A93569F613E}"/>
              </a:ext>
            </a:extLst>
          </p:cNvPr>
          <p:cNvSpPr/>
          <p:nvPr/>
        </p:nvSpPr>
        <p:spPr>
          <a:xfrm>
            <a:off x="8791792" y="2863374"/>
            <a:ext cx="406334" cy="40633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EFB2C3-A4D1-9BDE-E525-5D88DDB195A4}"/>
              </a:ext>
            </a:extLst>
          </p:cNvPr>
          <p:cNvCxnSpPr/>
          <p:nvPr/>
        </p:nvCxnSpPr>
        <p:spPr>
          <a:xfrm>
            <a:off x="10211233" y="2680361"/>
            <a:ext cx="12950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C07D5D-A62C-1B77-5EB8-95B4396F5C3D}"/>
              </a:ext>
            </a:extLst>
          </p:cNvPr>
          <p:cNvCxnSpPr/>
          <p:nvPr/>
        </p:nvCxnSpPr>
        <p:spPr>
          <a:xfrm>
            <a:off x="10211233" y="3269708"/>
            <a:ext cx="12950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048168-CDF1-2B60-52DF-A96527D73E2B}"/>
              </a:ext>
            </a:extLst>
          </p:cNvPr>
          <p:cNvCxnSpPr>
            <a:cxnSpLocks/>
          </p:cNvCxnSpPr>
          <p:nvPr/>
        </p:nvCxnSpPr>
        <p:spPr>
          <a:xfrm flipH="1">
            <a:off x="11122294" y="2280311"/>
            <a:ext cx="383993" cy="400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E775843-F235-F24F-313F-8C6303474448}"/>
              </a:ext>
            </a:extLst>
          </p:cNvPr>
          <p:cNvSpPr txBox="1"/>
          <p:nvPr/>
        </p:nvSpPr>
        <p:spPr>
          <a:xfrm>
            <a:off x="11431856" y="2070221"/>
            <a:ext cx="7601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Trigger line</a:t>
            </a:r>
          </a:p>
        </p:txBody>
      </p:sp>
      <p:grpSp>
        <p:nvGrpSpPr>
          <p:cNvPr id="29" name="Content Placeholder 51" descr="Walk with solid fill">
            <a:extLst>
              <a:ext uri="{FF2B5EF4-FFF2-40B4-BE49-F238E27FC236}">
                <a16:creationId xmlns:a16="http://schemas.microsoft.com/office/drawing/2014/main" id="{387427F2-18B2-E428-B403-6913BA3FEC61}"/>
              </a:ext>
            </a:extLst>
          </p:cNvPr>
          <p:cNvGrpSpPr/>
          <p:nvPr/>
        </p:nvGrpSpPr>
        <p:grpSpPr>
          <a:xfrm>
            <a:off x="7085270" y="2672915"/>
            <a:ext cx="532967" cy="817934"/>
            <a:chOff x="6699146" y="3401196"/>
            <a:chExt cx="532967" cy="81793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E3DB153-2F7A-A7C5-D1B0-C07B8B9CD976}"/>
                </a:ext>
              </a:extLst>
            </p:cNvPr>
            <p:cNvSpPr/>
            <p:nvPr/>
          </p:nvSpPr>
          <p:spPr>
            <a:xfrm>
              <a:off x="6937177" y="3401196"/>
              <a:ext cx="152173" cy="152173"/>
            </a:xfrm>
            <a:custGeom>
              <a:avLst/>
              <a:gdLst>
                <a:gd name="connsiteX0" fmla="*/ 152174 w 152173"/>
                <a:gd name="connsiteY0" fmla="*/ 76087 h 152173"/>
                <a:gd name="connsiteX1" fmla="*/ 76087 w 152173"/>
                <a:gd name="connsiteY1" fmla="*/ 152174 h 152173"/>
                <a:gd name="connsiteX2" fmla="*/ 0 w 152173"/>
                <a:gd name="connsiteY2" fmla="*/ 76087 h 152173"/>
                <a:gd name="connsiteX3" fmla="*/ 76087 w 152173"/>
                <a:gd name="connsiteY3" fmla="*/ 0 h 152173"/>
                <a:gd name="connsiteX4" fmla="*/ 152174 w 152173"/>
                <a:gd name="connsiteY4" fmla="*/ 76087 h 15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73" h="152173">
                  <a:moveTo>
                    <a:pt x="152174" y="76087"/>
                  </a:moveTo>
                  <a:cubicBezTo>
                    <a:pt x="152174" y="118109"/>
                    <a:pt x="118109" y="152174"/>
                    <a:pt x="76087" y="152174"/>
                  </a:cubicBezTo>
                  <a:cubicBezTo>
                    <a:pt x="34065" y="152174"/>
                    <a:pt x="0" y="118109"/>
                    <a:pt x="0" y="76087"/>
                  </a:cubicBezTo>
                  <a:cubicBezTo>
                    <a:pt x="0" y="34065"/>
                    <a:pt x="34065" y="0"/>
                    <a:pt x="76087" y="0"/>
                  </a:cubicBezTo>
                  <a:cubicBezTo>
                    <a:pt x="118109" y="0"/>
                    <a:pt x="152174" y="34065"/>
                    <a:pt x="152174" y="7608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426" cap="flat">
              <a:solidFill>
                <a:srgbClr val="FF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A783F29-500E-F473-5312-B94E9EC2F03B}"/>
                </a:ext>
              </a:extLst>
            </p:cNvPr>
            <p:cNvSpPr/>
            <p:nvPr/>
          </p:nvSpPr>
          <p:spPr>
            <a:xfrm>
              <a:off x="6699146" y="3572391"/>
              <a:ext cx="532967" cy="646738"/>
            </a:xfrm>
            <a:custGeom>
              <a:avLst/>
              <a:gdLst>
                <a:gd name="connsiteX0" fmla="*/ 507189 w 532967"/>
                <a:gd name="connsiteY0" fmla="*/ 201630 h 646738"/>
                <a:gd name="connsiteX1" fmla="*/ 409227 w 532967"/>
                <a:gd name="connsiteY1" fmla="*/ 169293 h 646738"/>
                <a:gd name="connsiteX2" fmla="*/ 353113 w 532967"/>
                <a:gd name="connsiteY2" fmla="*/ 39946 h 646738"/>
                <a:gd name="connsiteX3" fmla="*/ 286537 w 532967"/>
                <a:gd name="connsiteY3" fmla="*/ 0 h 646738"/>
                <a:gd name="connsiteX4" fmla="*/ 254200 w 532967"/>
                <a:gd name="connsiteY4" fmla="*/ 7609 h 646738"/>
                <a:gd name="connsiteX5" fmla="*/ 121048 w 532967"/>
                <a:gd name="connsiteY5" fmla="*/ 59918 h 646738"/>
                <a:gd name="connsiteX6" fmla="*/ 100124 w 532967"/>
                <a:gd name="connsiteY6" fmla="*/ 80842 h 646738"/>
                <a:gd name="connsiteX7" fmla="*/ 52569 w 532967"/>
                <a:gd name="connsiteY7" fmla="*/ 194973 h 646738"/>
                <a:gd name="connsiteX8" fmla="*/ 73493 w 532967"/>
                <a:gd name="connsiteY8" fmla="*/ 244429 h 646738"/>
                <a:gd name="connsiteX9" fmla="*/ 87760 w 532967"/>
                <a:gd name="connsiteY9" fmla="*/ 247282 h 646738"/>
                <a:gd name="connsiteX10" fmla="*/ 122950 w 532967"/>
                <a:gd name="connsiteY10" fmla="*/ 223505 h 646738"/>
                <a:gd name="connsiteX11" fmla="*/ 161944 w 532967"/>
                <a:gd name="connsiteY11" fmla="*/ 124592 h 646738"/>
                <a:gd name="connsiteX12" fmla="*/ 201890 w 532967"/>
                <a:gd name="connsiteY12" fmla="*/ 109375 h 646738"/>
                <a:gd name="connsiteX13" fmla="*/ 136265 w 532967"/>
                <a:gd name="connsiteY13" fmla="*/ 429891 h 646738"/>
                <a:gd name="connsiteX14" fmla="*/ 8819 w 532967"/>
                <a:gd name="connsiteY14" fmla="*/ 584918 h 646738"/>
                <a:gd name="connsiteX15" fmla="*/ 13575 w 532967"/>
                <a:gd name="connsiteY15" fmla="*/ 638179 h 646738"/>
                <a:gd name="connsiteX16" fmla="*/ 37352 w 532967"/>
                <a:gd name="connsiteY16" fmla="*/ 646739 h 646738"/>
                <a:gd name="connsiteX17" fmla="*/ 66836 w 532967"/>
                <a:gd name="connsiteY17" fmla="*/ 632473 h 646738"/>
                <a:gd name="connsiteX18" fmla="*/ 199988 w 532967"/>
                <a:gd name="connsiteY18" fmla="*/ 470788 h 646738"/>
                <a:gd name="connsiteX19" fmla="*/ 207596 w 532967"/>
                <a:gd name="connsiteY19" fmla="*/ 454619 h 646738"/>
                <a:gd name="connsiteX20" fmla="*/ 230423 w 532967"/>
                <a:gd name="connsiteY20" fmla="*/ 344293 h 646738"/>
                <a:gd name="connsiteX21" fmla="*/ 333140 w 532967"/>
                <a:gd name="connsiteY21" fmla="*/ 418478 h 646738"/>
                <a:gd name="connsiteX22" fmla="*/ 333140 w 532967"/>
                <a:gd name="connsiteY22" fmla="*/ 608695 h 646738"/>
                <a:gd name="connsiteX23" fmla="*/ 371183 w 532967"/>
                <a:gd name="connsiteY23" fmla="*/ 646739 h 646738"/>
                <a:gd name="connsiteX24" fmla="*/ 409227 w 532967"/>
                <a:gd name="connsiteY24" fmla="*/ 608695 h 646738"/>
                <a:gd name="connsiteX25" fmla="*/ 409227 w 532967"/>
                <a:gd name="connsiteY25" fmla="*/ 399456 h 646738"/>
                <a:gd name="connsiteX26" fmla="*/ 394009 w 532967"/>
                <a:gd name="connsiteY26" fmla="*/ 369022 h 646738"/>
                <a:gd name="connsiteX27" fmla="*/ 301754 w 532967"/>
                <a:gd name="connsiteY27" fmla="*/ 301494 h 646738"/>
                <a:gd name="connsiteX28" fmla="*/ 327433 w 532967"/>
                <a:gd name="connsiteY28" fmla="*/ 173098 h 646738"/>
                <a:gd name="connsiteX29" fmla="*/ 345504 w 532967"/>
                <a:gd name="connsiteY29" fmla="*/ 214946 h 646738"/>
                <a:gd name="connsiteX30" fmla="*/ 368330 w 532967"/>
                <a:gd name="connsiteY30" fmla="*/ 235869 h 646738"/>
                <a:gd name="connsiteX31" fmla="*/ 482460 w 532967"/>
                <a:gd name="connsiteY31" fmla="*/ 273913 h 646738"/>
                <a:gd name="connsiteX32" fmla="*/ 494825 w 532967"/>
                <a:gd name="connsiteY32" fmla="*/ 275815 h 646738"/>
                <a:gd name="connsiteX33" fmla="*/ 530966 w 532967"/>
                <a:gd name="connsiteY33" fmla="*/ 250136 h 646738"/>
                <a:gd name="connsiteX34" fmla="*/ 507189 w 532967"/>
                <a:gd name="connsiteY34" fmla="*/ 201630 h 64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2967" h="646738">
                  <a:moveTo>
                    <a:pt x="507189" y="201630"/>
                  </a:moveTo>
                  <a:lnTo>
                    <a:pt x="409227" y="169293"/>
                  </a:lnTo>
                  <a:cubicBezTo>
                    <a:pt x="409227" y="169293"/>
                    <a:pt x="355015" y="43750"/>
                    <a:pt x="353113" y="39946"/>
                  </a:cubicBezTo>
                  <a:cubicBezTo>
                    <a:pt x="339798" y="16168"/>
                    <a:pt x="315069" y="0"/>
                    <a:pt x="286537" y="0"/>
                  </a:cubicBezTo>
                  <a:cubicBezTo>
                    <a:pt x="275124" y="0"/>
                    <a:pt x="263711" y="2853"/>
                    <a:pt x="254200" y="7609"/>
                  </a:cubicBezTo>
                  <a:lnTo>
                    <a:pt x="121048" y="59918"/>
                  </a:lnTo>
                  <a:cubicBezTo>
                    <a:pt x="111537" y="63723"/>
                    <a:pt x="103928" y="71331"/>
                    <a:pt x="100124" y="80842"/>
                  </a:cubicBezTo>
                  <a:lnTo>
                    <a:pt x="52569" y="194973"/>
                  </a:lnTo>
                  <a:cubicBezTo>
                    <a:pt x="44961" y="213994"/>
                    <a:pt x="53520" y="236821"/>
                    <a:pt x="73493" y="244429"/>
                  </a:cubicBezTo>
                  <a:cubicBezTo>
                    <a:pt x="78249" y="246331"/>
                    <a:pt x="83004" y="247282"/>
                    <a:pt x="87760" y="247282"/>
                  </a:cubicBezTo>
                  <a:cubicBezTo>
                    <a:pt x="102977" y="247282"/>
                    <a:pt x="117243" y="238723"/>
                    <a:pt x="122950" y="223505"/>
                  </a:cubicBezTo>
                  <a:lnTo>
                    <a:pt x="161944" y="124592"/>
                  </a:lnTo>
                  <a:lnTo>
                    <a:pt x="201890" y="109375"/>
                  </a:lnTo>
                  <a:lnTo>
                    <a:pt x="136265" y="429891"/>
                  </a:lnTo>
                  <a:lnTo>
                    <a:pt x="8819" y="584918"/>
                  </a:lnTo>
                  <a:cubicBezTo>
                    <a:pt x="-4496" y="601087"/>
                    <a:pt x="-2594" y="624864"/>
                    <a:pt x="13575" y="638179"/>
                  </a:cubicBezTo>
                  <a:cubicBezTo>
                    <a:pt x="20232" y="643886"/>
                    <a:pt x="28792" y="646739"/>
                    <a:pt x="37352" y="646739"/>
                  </a:cubicBezTo>
                  <a:cubicBezTo>
                    <a:pt x="48765" y="646739"/>
                    <a:pt x="59227" y="641983"/>
                    <a:pt x="66836" y="632473"/>
                  </a:cubicBezTo>
                  <a:lnTo>
                    <a:pt x="199988" y="470788"/>
                  </a:lnTo>
                  <a:cubicBezTo>
                    <a:pt x="203792" y="466032"/>
                    <a:pt x="206645" y="460326"/>
                    <a:pt x="207596" y="454619"/>
                  </a:cubicBezTo>
                  <a:lnTo>
                    <a:pt x="230423" y="344293"/>
                  </a:lnTo>
                  <a:lnTo>
                    <a:pt x="333140" y="418478"/>
                  </a:lnTo>
                  <a:lnTo>
                    <a:pt x="333140" y="608695"/>
                  </a:lnTo>
                  <a:cubicBezTo>
                    <a:pt x="333140" y="629619"/>
                    <a:pt x="350259" y="646739"/>
                    <a:pt x="371183" y="646739"/>
                  </a:cubicBezTo>
                  <a:cubicBezTo>
                    <a:pt x="392107" y="646739"/>
                    <a:pt x="409227" y="629619"/>
                    <a:pt x="409227" y="608695"/>
                  </a:cubicBezTo>
                  <a:lnTo>
                    <a:pt x="409227" y="399456"/>
                  </a:lnTo>
                  <a:cubicBezTo>
                    <a:pt x="409227" y="387092"/>
                    <a:pt x="403520" y="375679"/>
                    <a:pt x="394009" y="369022"/>
                  </a:cubicBezTo>
                  <a:lnTo>
                    <a:pt x="301754" y="301494"/>
                  </a:lnTo>
                  <a:lnTo>
                    <a:pt x="327433" y="173098"/>
                  </a:lnTo>
                  <a:lnTo>
                    <a:pt x="345504" y="214946"/>
                  </a:lnTo>
                  <a:cubicBezTo>
                    <a:pt x="350259" y="224456"/>
                    <a:pt x="357868" y="232065"/>
                    <a:pt x="368330" y="235869"/>
                  </a:cubicBezTo>
                  <a:lnTo>
                    <a:pt x="482460" y="273913"/>
                  </a:lnTo>
                  <a:cubicBezTo>
                    <a:pt x="486265" y="274864"/>
                    <a:pt x="490069" y="275815"/>
                    <a:pt x="494825" y="275815"/>
                  </a:cubicBezTo>
                  <a:cubicBezTo>
                    <a:pt x="510993" y="275815"/>
                    <a:pt x="525259" y="265353"/>
                    <a:pt x="530966" y="250136"/>
                  </a:cubicBezTo>
                  <a:cubicBezTo>
                    <a:pt x="537624" y="230163"/>
                    <a:pt x="527162" y="208288"/>
                    <a:pt x="507189" y="20163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426" cap="flat">
              <a:solidFill>
                <a:srgbClr val="FF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9" name="Graphic 61" descr="Thermometer with solid fill">
            <a:extLst>
              <a:ext uri="{FF2B5EF4-FFF2-40B4-BE49-F238E27FC236}">
                <a16:creationId xmlns:a16="http://schemas.microsoft.com/office/drawing/2014/main" id="{4FBFBDD4-5AD2-6D8C-8280-D098ACED4ABB}"/>
              </a:ext>
            </a:extLst>
          </p:cNvPr>
          <p:cNvGrpSpPr/>
          <p:nvPr/>
        </p:nvGrpSpPr>
        <p:grpSpPr>
          <a:xfrm>
            <a:off x="7635342" y="2270581"/>
            <a:ext cx="137702" cy="304770"/>
            <a:chOff x="7807801" y="465998"/>
            <a:chExt cx="210748" cy="466438"/>
          </a:xfrm>
          <a:solidFill>
            <a:srgbClr val="000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88DB8-BE2B-4BFC-A2AB-F720C3FBC537}"/>
                </a:ext>
              </a:extLst>
            </p:cNvPr>
            <p:cNvSpPr/>
            <p:nvPr/>
          </p:nvSpPr>
          <p:spPr>
            <a:xfrm>
              <a:off x="7807801" y="465998"/>
              <a:ext cx="210748" cy="466438"/>
            </a:xfrm>
            <a:custGeom>
              <a:avLst/>
              <a:gdLst>
                <a:gd name="connsiteX0" fmla="*/ 105374 w 210748"/>
                <a:gd name="connsiteY0" fmla="*/ 434851 h 466438"/>
                <a:gd name="connsiteX1" fmla="*/ 33776 w 210748"/>
                <a:gd name="connsiteY1" fmla="*/ 377468 h 466438"/>
                <a:gd name="connsiteX2" fmla="*/ 73787 w 210748"/>
                <a:gd name="connsiteY2" fmla="*/ 294814 h 466438"/>
                <a:gd name="connsiteX3" fmla="*/ 73787 w 210748"/>
                <a:gd name="connsiteY3" fmla="*/ 63175 h 466438"/>
                <a:gd name="connsiteX4" fmla="*/ 105374 w 210748"/>
                <a:gd name="connsiteY4" fmla="*/ 31587 h 466438"/>
                <a:gd name="connsiteX5" fmla="*/ 136961 w 210748"/>
                <a:gd name="connsiteY5" fmla="*/ 63175 h 466438"/>
                <a:gd name="connsiteX6" fmla="*/ 136961 w 210748"/>
                <a:gd name="connsiteY6" fmla="*/ 294814 h 466438"/>
                <a:gd name="connsiteX7" fmla="*/ 176972 w 210748"/>
                <a:gd name="connsiteY7" fmla="*/ 377468 h 466438"/>
                <a:gd name="connsiteX8" fmla="*/ 105374 w 210748"/>
                <a:gd name="connsiteY8" fmla="*/ 434851 h 466438"/>
                <a:gd name="connsiteX9" fmla="*/ 105374 w 210748"/>
                <a:gd name="connsiteY9" fmla="*/ 434851 h 466438"/>
                <a:gd name="connsiteX10" fmla="*/ 168549 w 210748"/>
                <a:gd name="connsiteY10" fmla="*/ 276915 h 466438"/>
                <a:gd name="connsiteX11" fmla="*/ 168549 w 210748"/>
                <a:gd name="connsiteY11" fmla="*/ 63175 h 466438"/>
                <a:gd name="connsiteX12" fmla="*/ 105374 w 210748"/>
                <a:gd name="connsiteY12" fmla="*/ 0 h 466438"/>
                <a:gd name="connsiteX13" fmla="*/ 42200 w 210748"/>
                <a:gd name="connsiteY13" fmla="*/ 63175 h 466438"/>
                <a:gd name="connsiteX14" fmla="*/ 42200 w 210748"/>
                <a:gd name="connsiteY14" fmla="*/ 276915 h 466438"/>
                <a:gd name="connsiteX15" fmla="*/ 5348 w 210748"/>
                <a:gd name="connsiteY15" fmla="*/ 394314 h 466438"/>
                <a:gd name="connsiteX16" fmla="*/ 105374 w 210748"/>
                <a:gd name="connsiteY16" fmla="*/ 466438 h 466438"/>
                <a:gd name="connsiteX17" fmla="*/ 205400 w 210748"/>
                <a:gd name="connsiteY17" fmla="*/ 394314 h 466438"/>
                <a:gd name="connsiteX18" fmla="*/ 168549 w 210748"/>
                <a:gd name="connsiteY18" fmla="*/ 276915 h 46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0748" h="466438">
                  <a:moveTo>
                    <a:pt x="105374" y="434851"/>
                  </a:moveTo>
                  <a:cubicBezTo>
                    <a:pt x="71155" y="434851"/>
                    <a:pt x="41147" y="410634"/>
                    <a:pt x="33776" y="377468"/>
                  </a:cubicBezTo>
                  <a:cubicBezTo>
                    <a:pt x="25880" y="343775"/>
                    <a:pt x="42726" y="309555"/>
                    <a:pt x="73787" y="294814"/>
                  </a:cubicBezTo>
                  <a:lnTo>
                    <a:pt x="73787" y="63175"/>
                  </a:lnTo>
                  <a:cubicBezTo>
                    <a:pt x="73787" y="45802"/>
                    <a:pt x="88001" y="31587"/>
                    <a:pt x="105374" y="31587"/>
                  </a:cubicBezTo>
                  <a:cubicBezTo>
                    <a:pt x="122747" y="31587"/>
                    <a:pt x="136961" y="45802"/>
                    <a:pt x="136961" y="63175"/>
                  </a:cubicBezTo>
                  <a:lnTo>
                    <a:pt x="136961" y="294814"/>
                  </a:lnTo>
                  <a:cubicBezTo>
                    <a:pt x="168022" y="309555"/>
                    <a:pt x="184342" y="343775"/>
                    <a:pt x="176972" y="377468"/>
                  </a:cubicBezTo>
                  <a:cubicBezTo>
                    <a:pt x="169075" y="410634"/>
                    <a:pt x="139594" y="434325"/>
                    <a:pt x="105374" y="434851"/>
                  </a:cubicBezTo>
                  <a:lnTo>
                    <a:pt x="105374" y="434851"/>
                  </a:lnTo>
                  <a:close/>
                  <a:moveTo>
                    <a:pt x="168549" y="276915"/>
                  </a:moveTo>
                  <a:lnTo>
                    <a:pt x="168549" y="63175"/>
                  </a:lnTo>
                  <a:cubicBezTo>
                    <a:pt x="168549" y="28429"/>
                    <a:pt x="140120" y="0"/>
                    <a:pt x="105374" y="0"/>
                  </a:cubicBezTo>
                  <a:cubicBezTo>
                    <a:pt x="70628" y="0"/>
                    <a:pt x="42200" y="27902"/>
                    <a:pt x="42200" y="63175"/>
                  </a:cubicBezTo>
                  <a:lnTo>
                    <a:pt x="42200" y="276915"/>
                  </a:lnTo>
                  <a:cubicBezTo>
                    <a:pt x="5874" y="304291"/>
                    <a:pt x="-8866" y="351671"/>
                    <a:pt x="5348" y="394314"/>
                  </a:cubicBezTo>
                  <a:cubicBezTo>
                    <a:pt x="19562" y="437483"/>
                    <a:pt x="60099" y="466438"/>
                    <a:pt x="105374" y="466438"/>
                  </a:cubicBezTo>
                  <a:cubicBezTo>
                    <a:pt x="150649" y="466438"/>
                    <a:pt x="191186" y="437483"/>
                    <a:pt x="205400" y="394314"/>
                  </a:cubicBezTo>
                  <a:cubicBezTo>
                    <a:pt x="219615" y="351671"/>
                    <a:pt x="204874" y="304291"/>
                    <a:pt x="168549" y="276915"/>
                  </a:cubicBezTo>
                  <a:close/>
                </a:path>
              </a:pathLst>
            </a:custGeom>
            <a:solidFill>
              <a:srgbClr val="00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C0989EB-5DD2-AF08-A9DA-2DFD4F09013C}"/>
                </a:ext>
              </a:extLst>
            </p:cNvPr>
            <p:cNvSpPr/>
            <p:nvPr/>
          </p:nvSpPr>
          <p:spPr>
            <a:xfrm>
              <a:off x="7860704" y="648151"/>
              <a:ext cx="104942" cy="231639"/>
            </a:xfrm>
            <a:custGeom>
              <a:avLst/>
              <a:gdLst>
                <a:gd name="connsiteX0" fmla="*/ 63000 w 104942"/>
                <a:gd name="connsiteY0" fmla="*/ 127402 h 231639"/>
                <a:gd name="connsiteX1" fmla="*/ 63000 w 104942"/>
                <a:gd name="connsiteY1" fmla="*/ 0 h 231639"/>
                <a:gd name="connsiteX2" fmla="*/ 41942 w 104942"/>
                <a:gd name="connsiteY2" fmla="*/ 0 h 231639"/>
                <a:gd name="connsiteX3" fmla="*/ 41942 w 104942"/>
                <a:gd name="connsiteY3" fmla="*/ 127402 h 231639"/>
                <a:gd name="connsiteX4" fmla="*/ 352 w 104942"/>
                <a:gd name="connsiteY4" fmla="*/ 184259 h 231639"/>
                <a:gd name="connsiteX5" fmla="*/ 52471 w 104942"/>
                <a:gd name="connsiteY5" fmla="*/ 231640 h 231639"/>
                <a:gd name="connsiteX6" fmla="*/ 104590 w 104942"/>
                <a:gd name="connsiteY6" fmla="*/ 184259 h 231639"/>
                <a:gd name="connsiteX7" fmla="*/ 63000 w 104942"/>
                <a:gd name="connsiteY7" fmla="*/ 127402 h 23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42" h="231639">
                  <a:moveTo>
                    <a:pt x="63000" y="127402"/>
                  </a:moveTo>
                  <a:lnTo>
                    <a:pt x="63000" y="0"/>
                  </a:lnTo>
                  <a:lnTo>
                    <a:pt x="41942" y="0"/>
                  </a:lnTo>
                  <a:lnTo>
                    <a:pt x="41942" y="127402"/>
                  </a:lnTo>
                  <a:cubicBezTo>
                    <a:pt x="15619" y="132666"/>
                    <a:pt x="-2806" y="157410"/>
                    <a:pt x="352" y="184259"/>
                  </a:cubicBezTo>
                  <a:cubicBezTo>
                    <a:pt x="2985" y="211108"/>
                    <a:pt x="25622" y="231640"/>
                    <a:pt x="52471" y="231640"/>
                  </a:cubicBezTo>
                  <a:cubicBezTo>
                    <a:pt x="79320" y="231640"/>
                    <a:pt x="101958" y="211108"/>
                    <a:pt x="104590" y="184259"/>
                  </a:cubicBezTo>
                  <a:cubicBezTo>
                    <a:pt x="107749" y="157410"/>
                    <a:pt x="89323" y="132666"/>
                    <a:pt x="63000" y="127402"/>
                  </a:cubicBezTo>
                  <a:close/>
                </a:path>
              </a:pathLst>
            </a:custGeom>
            <a:solidFill>
              <a:srgbClr val="FF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8D887B-B5DF-22B0-BEDC-DEEEF31CE170}"/>
              </a:ext>
            </a:extLst>
          </p:cNvPr>
          <p:cNvCxnSpPr>
            <a:cxnSpLocks/>
          </p:cNvCxnSpPr>
          <p:nvPr/>
        </p:nvCxnSpPr>
        <p:spPr>
          <a:xfrm>
            <a:off x="7726178" y="4888011"/>
            <a:ext cx="21866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A7EF0E0-BFFD-341F-D076-3FAF382943B4}"/>
              </a:ext>
            </a:extLst>
          </p:cNvPr>
          <p:cNvSpPr/>
          <p:nvPr/>
        </p:nvSpPr>
        <p:spPr>
          <a:xfrm>
            <a:off x="8243572" y="4352972"/>
            <a:ext cx="377751" cy="103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9A54BF-6D31-4E82-754F-2BB3F60021DD}"/>
              </a:ext>
            </a:extLst>
          </p:cNvPr>
          <p:cNvSpPr/>
          <p:nvPr/>
        </p:nvSpPr>
        <p:spPr>
          <a:xfrm>
            <a:off x="8839869" y="4364619"/>
            <a:ext cx="377751" cy="1031337"/>
          </a:xfrm>
          <a:prstGeom prst="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FCE2ED-34EC-9DBE-72FE-8475FF1D38CE}"/>
              </a:ext>
            </a:extLst>
          </p:cNvPr>
          <p:cNvSpPr txBox="1"/>
          <p:nvPr/>
        </p:nvSpPr>
        <p:spPr>
          <a:xfrm>
            <a:off x="10085543" y="4014292"/>
            <a:ext cx="1590405" cy="1590405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8460E43-9723-098E-CB45-A6131B6D3D93}"/>
              </a:ext>
            </a:extLst>
          </p:cNvPr>
          <p:cNvSpPr/>
          <p:nvPr/>
        </p:nvSpPr>
        <p:spPr>
          <a:xfrm>
            <a:off x="10317985" y="4364620"/>
            <a:ext cx="1259681" cy="913540"/>
          </a:xfrm>
          <a:custGeom>
            <a:avLst/>
            <a:gdLst>
              <a:gd name="connsiteX0" fmla="*/ 0 w 1338262"/>
              <a:gd name="connsiteY0" fmla="*/ 493249 h 913540"/>
              <a:gd name="connsiteX1" fmla="*/ 78581 w 1338262"/>
              <a:gd name="connsiteY1" fmla="*/ 490868 h 913540"/>
              <a:gd name="connsiteX2" fmla="*/ 322659 w 1338262"/>
              <a:gd name="connsiteY2" fmla="*/ 330 h 913540"/>
              <a:gd name="connsiteX3" fmla="*/ 494109 w 1338262"/>
              <a:gd name="connsiteY3" fmla="*/ 415859 h 913540"/>
              <a:gd name="connsiteX4" fmla="*/ 659606 w 1338262"/>
              <a:gd name="connsiteY4" fmla="*/ 493249 h 913540"/>
              <a:gd name="connsiteX5" fmla="*/ 831056 w 1338262"/>
              <a:gd name="connsiteY5" fmla="*/ 913540 h 913540"/>
              <a:gd name="connsiteX6" fmla="*/ 996553 w 1338262"/>
              <a:gd name="connsiteY6" fmla="*/ 489677 h 913540"/>
              <a:gd name="connsiteX7" fmla="*/ 1338262 w 1338262"/>
              <a:gd name="connsiteY7" fmla="*/ 413477 h 913540"/>
              <a:gd name="connsiteX0" fmla="*/ 0 w 1259681"/>
              <a:gd name="connsiteY0" fmla="*/ 490868 h 913540"/>
              <a:gd name="connsiteX1" fmla="*/ 244078 w 1259681"/>
              <a:gd name="connsiteY1" fmla="*/ 330 h 913540"/>
              <a:gd name="connsiteX2" fmla="*/ 415528 w 1259681"/>
              <a:gd name="connsiteY2" fmla="*/ 415859 h 913540"/>
              <a:gd name="connsiteX3" fmla="*/ 581025 w 1259681"/>
              <a:gd name="connsiteY3" fmla="*/ 493249 h 913540"/>
              <a:gd name="connsiteX4" fmla="*/ 752475 w 1259681"/>
              <a:gd name="connsiteY4" fmla="*/ 913540 h 913540"/>
              <a:gd name="connsiteX5" fmla="*/ 917972 w 1259681"/>
              <a:gd name="connsiteY5" fmla="*/ 489677 h 913540"/>
              <a:gd name="connsiteX6" fmla="*/ 1259681 w 1259681"/>
              <a:gd name="connsiteY6" fmla="*/ 413477 h 91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681" h="913540">
                <a:moveTo>
                  <a:pt x="0" y="490868"/>
                </a:moveTo>
                <a:cubicBezTo>
                  <a:pt x="53776" y="408715"/>
                  <a:pt x="174823" y="12831"/>
                  <a:pt x="244078" y="330"/>
                </a:cubicBezTo>
                <a:cubicBezTo>
                  <a:pt x="313333" y="-12171"/>
                  <a:pt x="359370" y="333706"/>
                  <a:pt x="415528" y="415859"/>
                </a:cubicBezTo>
                <a:cubicBezTo>
                  <a:pt x="471686" y="498012"/>
                  <a:pt x="524867" y="410302"/>
                  <a:pt x="581025" y="493249"/>
                </a:cubicBezTo>
                <a:cubicBezTo>
                  <a:pt x="637183" y="576196"/>
                  <a:pt x="696317" y="914135"/>
                  <a:pt x="752475" y="913540"/>
                </a:cubicBezTo>
                <a:cubicBezTo>
                  <a:pt x="808633" y="912945"/>
                  <a:pt x="833438" y="573021"/>
                  <a:pt x="917972" y="489677"/>
                </a:cubicBezTo>
                <a:cubicBezTo>
                  <a:pt x="1002506" y="406333"/>
                  <a:pt x="1131093" y="409905"/>
                  <a:pt x="1259681" y="41347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Sign 34">
            <a:extLst>
              <a:ext uri="{FF2B5EF4-FFF2-40B4-BE49-F238E27FC236}">
                <a16:creationId xmlns:a16="http://schemas.microsoft.com/office/drawing/2014/main" id="{6D4DB128-D76D-03D8-0EB2-941329277F2D}"/>
              </a:ext>
            </a:extLst>
          </p:cNvPr>
          <p:cNvSpPr/>
          <p:nvPr/>
        </p:nvSpPr>
        <p:spPr>
          <a:xfrm>
            <a:off x="8229185" y="4688036"/>
            <a:ext cx="399950" cy="399950"/>
          </a:xfrm>
          <a:prstGeom prst="mathPlus">
            <a:avLst>
              <a:gd name="adj1" fmla="val 13351"/>
            </a:avLst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5844E1BE-0165-F9AB-C662-ACFAC0823A82}"/>
              </a:ext>
            </a:extLst>
          </p:cNvPr>
          <p:cNvSpPr/>
          <p:nvPr/>
        </p:nvSpPr>
        <p:spPr>
          <a:xfrm>
            <a:off x="8813777" y="4692029"/>
            <a:ext cx="406334" cy="40633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FD057A-0FC1-9B9A-9B6A-9D1319606B2D}"/>
              </a:ext>
            </a:extLst>
          </p:cNvPr>
          <p:cNvCxnSpPr/>
          <p:nvPr/>
        </p:nvCxnSpPr>
        <p:spPr>
          <a:xfrm>
            <a:off x="10233218" y="4509016"/>
            <a:ext cx="12950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E75CBB-75B9-E780-3F9A-954321D50185}"/>
              </a:ext>
            </a:extLst>
          </p:cNvPr>
          <p:cNvCxnSpPr/>
          <p:nvPr/>
        </p:nvCxnSpPr>
        <p:spPr>
          <a:xfrm>
            <a:off x="10233218" y="5098363"/>
            <a:ext cx="12950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80C0145-8ABC-81F5-73CA-825B1E6295D5}"/>
              </a:ext>
            </a:extLst>
          </p:cNvPr>
          <p:cNvCxnSpPr>
            <a:cxnSpLocks/>
          </p:cNvCxnSpPr>
          <p:nvPr/>
        </p:nvCxnSpPr>
        <p:spPr>
          <a:xfrm flipH="1">
            <a:off x="11144279" y="4108966"/>
            <a:ext cx="383993" cy="400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2582CEB-0FF1-0D5A-18D2-D8FC5414DF1F}"/>
              </a:ext>
            </a:extLst>
          </p:cNvPr>
          <p:cNvSpPr txBox="1"/>
          <p:nvPr/>
        </p:nvSpPr>
        <p:spPr>
          <a:xfrm>
            <a:off x="11453841" y="3898876"/>
            <a:ext cx="7601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Trigger line</a:t>
            </a:r>
          </a:p>
        </p:txBody>
      </p:sp>
      <p:grpSp>
        <p:nvGrpSpPr>
          <p:cNvPr id="45" name="Graphic 61" descr="Thermometer with solid fill">
            <a:extLst>
              <a:ext uri="{FF2B5EF4-FFF2-40B4-BE49-F238E27FC236}">
                <a16:creationId xmlns:a16="http://schemas.microsoft.com/office/drawing/2014/main" id="{8A36D57D-5894-3641-FF39-E94C5F9E6E54}"/>
              </a:ext>
            </a:extLst>
          </p:cNvPr>
          <p:cNvGrpSpPr/>
          <p:nvPr/>
        </p:nvGrpSpPr>
        <p:grpSpPr>
          <a:xfrm>
            <a:off x="7657327" y="4099236"/>
            <a:ext cx="137702" cy="304770"/>
            <a:chOff x="7807801" y="465998"/>
            <a:chExt cx="210748" cy="466438"/>
          </a:xfrm>
          <a:solidFill>
            <a:srgbClr val="000000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7F1E920-1221-3C8D-22D1-CADB10407AD8}"/>
                </a:ext>
              </a:extLst>
            </p:cNvPr>
            <p:cNvSpPr/>
            <p:nvPr/>
          </p:nvSpPr>
          <p:spPr>
            <a:xfrm>
              <a:off x="7807801" y="465998"/>
              <a:ext cx="210748" cy="466438"/>
            </a:xfrm>
            <a:custGeom>
              <a:avLst/>
              <a:gdLst>
                <a:gd name="connsiteX0" fmla="*/ 105374 w 210748"/>
                <a:gd name="connsiteY0" fmla="*/ 434851 h 466438"/>
                <a:gd name="connsiteX1" fmla="*/ 33776 w 210748"/>
                <a:gd name="connsiteY1" fmla="*/ 377468 h 466438"/>
                <a:gd name="connsiteX2" fmla="*/ 73787 w 210748"/>
                <a:gd name="connsiteY2" fmla="*/ 294814 h 466438"/>
                <a:gd name="connsiteX3" fmla="*/ 73787 w 210748"/>
                <a:gd name="connsiteY3" fmla="*/ 63175 h 466438"/>
                <a:gd name="connsiteX4" fmla="*/ 105374 w 210748"/>
                <a:gd name="connsiteY4" fmla="*/ 31587 h 466438"/>
                <a:gd name="connsiteX5" fmla="*/ 136961 w 210748"/>
                <a:gd name="connsiteY5" fmla="*/ 63175 h 466438"/>
                <a:gd name="connsiteX6" fmla="*/ 136961 w 210748"/>
                <a:gd name="connsiteY6" fmla="*/ 294814 h 466438"/>
                <a:gd name="connsiteX7" fmla="*/ 176972 w 210748"/>
                <a:gd name="connsiteY7" fmla="*/ 377468 h 466438"/>
                <a:gd name="connsiteX8" fmla="*/ 105374 w 210748"/>
                <a:gd name="connsiteY8" fmla="*/ 434851 h 466438"/>
                <a:gd name="connsiteX9" fmla="*/ 105374 w 210748"/>
                <a:gd name="connsiteY9" fmla="*/ 434851 h 466438"/>
                <a:gd name="connsiteX10" fmla="*/ 168549 w 210748"/>
                <a:gd name="connsiteY10" fmla="*/ 276915 h 466438"/>
                <a:gd name="connsiteX11" fmla="*/ 168549 w 210748"/>
                <a:gd name="connsiteY11" fmla="*/ 63175 h 466438"/>
                <a:gd name="connsiteX12" fmla="*/ 105374 w 210748"/>
                <a:gd name="connsiteY12" fmla="*/ 0 h 466438"/>
                <a:gd name="connsiteX13" fmla="*/ 42200 w 210748"/>
                <a:gd name="connsiteY13" fmla="*/ 63175 h 466438"/>
                <a:gd name="connsiteX14" fmla="*/ 42200 w 210748"/>
                <a:gd name="connsiteY14" fmla="*/ 276915 h 466438"/>
                <a:gd name="connsiteX15" fmla="*/ 5348 w 210748"/>
                <a:gd name="connsiteY15" fmla="*/ 394314 h 466438"/>
                <a:gd name="connsiteX16" fmla="*/ 105374 w 210748"/>
                <a:gd name="connsiteY16" fmla="*/ 466438 h 466438"/>
                <a:gd name="connsiteX17" fmla="*/ 205400 w 210748"/>
                <a:gd name="connsiteY17" fmla="*/ 394314 h 466438"/>
                <a:gd name="connsiteX18" fmla="*/ 168549 w 210748"/>
                <a:gd name="connsiteY18" fmla="*/ 276915 h 46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0748" h="466438">
                  <a:moveTo>
                    <a:pt x="105374" y="434851"/>
                  </a:moveTo>
                  <a:cubicBezTo>
                    <a:pt x="71155" y="434851"/>
                    <a:pt x="41147" y="410634"/>
                    <a:pt x="33776" y="377468"/>
                  </a:cubicBezTo>
                  <a:cubicBezTo>
                    <a:pt x="25880" y="343775"/>
                    <a:pt x="42726" y="309555"/>
                    <a:pt x="73787" y="294814"/>
                  </a:cubicBezTo>
                  <a:lnTo>
                    <a:pt x="73787" y="63175"/>
                  </a:lnTo>
                  <a:cubicBezTo>
                    <a:pt x="73787" y="45802"/>
                    <a:pt x="88001" y="31587"/>
                    <a:pt x="105374" y="31587"/>
                  </a:cubicBezTo>
                  <a:cubicBezTo>
                    <a:pt x="122747" y="31587"/>
                    <a:pt x="136961" y="45802"/>
                    <a:pt x="136961" y="63175"/>
                  </a:cubicBezTo>
                  <a:lnTo>
                    <a:pt x="136961" y="294814"/>
                  </a:lnTo>
                  <a:cubicBezTo>
                    <a:pt x="168022" y="309555"/>
                    <a:pt x="184342" y="343775"/>
                    <a:pt x="176972" y="377468"/>
                  </a:cubicBezTo>
                  <a:cubicBezTo>
                    <a:pt x="169075" y="410634"/>
                    <a:pt x="139594" y="434325"/>
                    <a:pt x="105374" y="434851"/>
                  </a:cubicBezTo>
                  <a:lnTo>
                    <a:pt x="105374" y="434851"/>
                  </a:lnTo>
                  <a:close/>
                  <a:moveTo>
                    <a:pt x="168549" y="276915"/>
                  </a:moveTo>
                  <a:lnTo>
                    <a:pt x="168549" y="63175"/>
                  </a:lnTo>
                  <a:cubicBezTo>
                    <a:pt x="168549" y="28429"/>
                    <a:pt x="140120" y="0"/>
                    <a:pt x="105374" y="0"/>
                  </a:cubicBezTo>
                  <a:cubicBezTo>
                    <a:pt x="70628" y="0"/>
                    <a:pt x="42200" y="27902"/>
                    <a:pt x="42200" y="63175"/>
                  </a:cubicBezTo>
                  <a:lnTo>
                    <a:pt x="42200" y="276915"/>
                  </a:lnTo>
                  <a:cubicBezTo>
                    <a:pt x="5874" y="304291"/>
                    <a:pt x="-8866" y="351671"/>
                    <a:pt x="5348" y="394314"/>
                  </a:cubicBezTo>
                  <a:cubicBezTo>
                    <a:pt x="19562" y="437483"/>
                    <a:pt x="60099" y="466438"/>
                    <a:pt x="105374" y="466438"/>
                  </a:cubicBezTo>
                  <a:cubicBezTo>
                    <a:pt x="150649" y="466438"/>
                    <a:pt x="191186" y="437483"/>
                    <a:pt x="205400" y="394314"/>
                  </a:cubicBezTo>
                  <a:cubicBezTo>
                    <a:pt x="219615" y="351671"/>
                    <a:pt x="204874" y="304291"/>
                    <a:pt x="168549" y="276915"/>
                  </a:cubicBezTo>
                  <a:close/>
                </a:path>
              </a:pathLst>
            </a:custGeom>
            <a:solidFill>
              <a:srgbClr val="00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8BF7093-1672-0FE1-ECD2-627A4BCD5B49}"/>
                </a:ext>
              </a:extLst>
            </p:cNvPr>
            <p:cNvSpPr/>
            <p:nvPr/>
          </p:nvSpPr>
          <p:spPr>
            <a:xfrm>
              <a:off x="7860704" y="648151"/>
              <a:ext cx="104942" cy="231639"/>
            </a:xfrm>
            <a:custGeom>
              <a:avLst/>
              <a:gdLst>
                <a:gd name="connsiteX0" fmla="*/ 63000 w 104942"/>
                <a:gd name="connsiteY0" fmla="*/ 127402 h 231639"/>
                <a:gd name="connsiteX1" fmla="*/ 63000 w 104942"/>
                <a:gd name="connsiteY1" fmla="*/ 0 h 231639"/>
                <a:gd name="connsiteX2" fmla="*/ 41942 w 104942"/>
                <a:gd name="connsiteY2" fmla="*/ 0 h 231639"/>
                <a:gd name="connsiteX3" fmla="*/ 41942 w 104942"/>
                <a:gd name="connsiteY3" fmla="*/ 127402 h 231639"/>
                <a:gd name="connsiteX4" fmla="*/ 352 w 104942"/>
                <a:gd name="connsiteY4" fmla="*/ 184259 h 231639"/>
                <a:gd name="connsiteX5" fmla="*/ 52471 w 104942"/>
                <a:gd name="connsiteY5" fmla="*/ 231640 h 231639"/>
                <a:gd name="connsiteX6" fmla="*/ 104590 w 104942"/>
                <a:gd name="connsiteY6" fmla="*/ 184259 h 231639"/>
                <a:gd name="connsiteX7" fmla="*/ 63000 w 104942"/>
                <a:gd name="connsiteY7" fmla="*/ 127402 h 23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42" h="231639">
                  <a:moveTo>
                    <a:pt x="63000" y="127402"/>
                  </a:moveTo>
                  <a:lnTo>
                    <a:pt x="63000" y="0"/>
                  </a:lnTo>
                  <a:lnTo>
                    <a:pt x="41942" y="0"/>
                  </a:lnTo>
                  <a:lnTo>
                    <a:pt x="41942" y="127402"/>
                  </a:lnTo>
                  <a:cubicBezTo>
                    <a:pt x="15619" y="132666"/>
                    <a:pt x="-2806" y="157410"/>
                    <a:pt x="352" y="184259"/>
                  </a:cubicBezTo>
                  <a:cubicBezTo>
                    <a:pt x="2985" y="211108"/>
                    <a:pt x="25622" y="231640"/>
                    <a:pt x="52471" y="231640"/>
                  </a:cubicBezTo>
                  <a:cubicBezTo>
                    <a:pt x="79320" y="231640"/>
                    <a:pt x="101958" y="211108"/>
                    <a:pt x="104590" y="184259"/>
                  </a:cubicBezTo>
                  <a:cubicBezTo>
                    <a:pt x="107749" y="157410"/>
                    <a:pt x="89323" y="132666"/>
                    <a:pt x="63000" y="127402"/>
                  </a:cubicBezTo>
                  <a:close/>
                </a:path>
              </a:pathLst>
            </a:custGeom>
            <a:solidFill>
              <a:srgbClr val="FF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51" name="Graphic 50" descr="Puppy 2 with solid fill">
            <a:extLst>
              <a:ext uri="{FF2B5EF4-FFF2-40B4-BE49-F238E27FC236}">
                <a16:creationId xmlns:a16="http://schemas.microsoft.com/office/drawing/2014/main" id="{FB586ABF-D3AA-4B62-E6A1-E33AFE49B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7689" y="2973949"/>
            <a:ext cx="591518" cy="591518"/>
          </a:xfrm>
          <a:prstGeom prst="rect">
            <a:avLst/>
          </a:pr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3B05E99-AE95-B53F-095D-E873A6F084AE}"/>
              </a:ext>
            </a:extLst>
          </p:cNvPr>
          <p:cNvSpPr/>
          <p:nvPr/>
        </p:nvSpPr>
        <p:spPr>
          <a:xfrm>
            <a:off x="10434163" y="2555809"/>
            <a:ext cx="1259681" cy="913540"/>
          </a:xfrm>
          <a:custGeom>
            <a:avLst/>
            <a:gdLst>
              <a:gd name="connsiteX0" fmla="*/ 0 w 1338262"/>
              <a:gd name="connsiteY0" fmla="*/ 493249 h 913540"/>
              <a:gd name="connsiteX1" fmla="*/ 78581 w 1338262"/>
              <a:gd name="connsiteY1" fmla="*/ 490868 h 913540"/>
              <a:gd name="connsiteX2" fmla="*/ 322659 w 1338262"/>
              <a:gd name="connsiteY2" fmla="*/ 330 h 913540"/>
              <a:gd name="connsiteX3" fmla="*/ 494109 w 1338262"/>
              <a:gd name="connsiteY3" fmla="*/ 415859 h 913540"/>
              <a:gd name="connsiteX4" fmla="*/ 659606 w 1338262"/>
              <a:gd name="connsiteY4" fmla="*/ 493249 h 913540"/>
              <a:gd name="connsiteX5" fmla="*/ 831056 w 1338262"/>
              <a:gd name="connsiteY5" fmla="*/ 913540 h 913540"/>
              <a:gd name="connsiteX6" fmla="*/ 996553 w 1338262"/>
              <a:gd name="connsiteY6" fmla="*/ 489677 h 913540"/>
              <a:gd name="connsiteX7" fmla="*/ 1338262 w 1338262"/>
              <a:gd name="connsiteY7" fmla="*/ 413477 h 913540"/>
              <a:gd name="connsiteX0" fmla="*/ 0 w 1259681"/>
              <a:gd name="connsiteY0" fmla="*/ 490868 h 913540"/>
              <a:gd name="connsiteX1" fmla="*/ 244078 w 1259681"/>
              <a:gd name="connsiteY1" fmla="*/ 330 h 913540"/>
              <a:gd name="connsiteX2" fmla="*/ 415528 w 1259681"/>
              <a:gd name="connsiteY2" fmla="*/ 415859 h 913540"/>
              <a:gd name="connsiteX3" fmla="*/ 581025 w 1259681"/>
              <a:gd name="connsiteY3" fmla="*/ 493249 h 913540"/>
              <a:gd name="connsiteX4" fmla="*/ 752475 w 1259681"/>
              <a:gd name="connsiteY4" fmla="*/ 913540 h 913540"/>
              <a:gd name="connsiteX5" fmla="*/ 917972 w 1259681"/>
              <a:gd name="connsiteY5" fmla="*/ 489677 h 913540"/>
              <a:gd name="connsiteX6" fmla="*/ 1259681 w 1259681"/>
              <a:gd name="connsiteY6" fmla="*/ 413477 h 91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681" h="913540">
                <a:moveTo>
                  <a:pt x="0" y="490868"/>
                </a:moveTo>
                <a:cubicBezTo>
                  <a:pt x="53776" y="408715"/>
                  <a:pt x="174823" y="12831"/>
                  <a:pt x="244078" y="330"/>
                </a:cubicBezTo>
                <a:cubicBezTo>
                  <a:pt x="313333" y="-12171"/>
                  <a:pt x="359370" y="333706"/>
                  <a:pt x="415528" y="415859"/>
                </a:cubicBezTo>
                <a:cubicBezTo>
                  <a:pt x="471686" y="498012"/>
                  <a:pt x="524867" y="410302"/>
                  <a:pt x="581025" y="493249"/>
                </a:cubicBezTo>
                <a:cubicBezTo>
                  <a:pt x="637183" y="576196"/>
                  <a:pt x="696317" y="914135"/>
                  <a:pt x="752475" y="913540"/>
                </a:cubicBezTo>
                <a:cubicBezTo>
                  <a:pt x="808633" y="912945"/>
                  <a:pt x="833438" y="573021"/>
                  <a:pt x="917972" y="489677"/>
                </a:cubicBezTo>
                <a:cubicBezTo>
                  <a:pt x="1002506" y="406333"/>
                  <a:pt x="1131093" y="409905"/>
                  <a:pt x="1259681" y="4134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0581491-6964-7994-A958-46356ED18251}"/>
              </a:ext>
            </a:extLst>
          </p:cNvPr>
          <p:cNvSpPr/>
          <p:nvPr/>
        </p:nvSpPr>
        <p:spPr>
          <a:xfrm>
            <a:off x="10434163" y="4662080"/>
            <a:ext cx="969118" cy="372392"/>
          </a:xfrm>
          <a:custGeom>
            <a:avLst/>
            <a:gdLst>
              <a:gd name="connsiteX0" fmla="*/ 0 w 1338262"/>
              <a:gd name="connsiteY0" fmla="*/ 493249 h 913540"/>
              <a:gd name="connsiteX1" fmla="*/ 78581 w 1338262"/>
              <a:gd name="connsiteY1" fmla="*/ 490868 h 913540"/>
              <a:gd name="connsiteX2" fmla="*/ 322659 w 1338262"/>
              <a:gd name="connsiteY2" fmla="*/ 330 h 913540"/>
              <a:gd name="connsiteX3" fmla="*/ 494109 w 1338262"/>
              <a:gd name="connsiteY3" fmla="*/ 415859 h 913540"/>
              <a:gd name="connsiteX4" fmla="*/ 659606 w 1338262"/>
              <a:gd name="connsiteY4" fmla="*/ 493249 h 913540"/>
              <a:gd name="connsiteX5" fmla="*/ 831056 w 1338262"/>
              <a:gd name="connsiteY5" fmla="*/ 913540 h 913540"/>
              <a:gd name="connsiteX6" fmla="*/ 996553 w 1338262"/>
              <a:gd name="connsiteY6" fmla="*/ 489677 h 913540"/>
              <a:gd name="connsiteX7" fmla="*/ 1338262 w 1338262"/>
              <a:gd name="connsiteY7" fmla="*/ 413477 h 913540"/>
              <a:gd name="connsiteX0" fmla="*/ 0 w 1259681"/>
              <a:gd name="connsiteY0" fmla="*/ 490868 h 913540"/>
              <a:gd name="connsiteX1" fmla="*/ 244078 w 1259681"/>
              <a:gd name="connsiteY1" fmla="*/ 330 h 913540"/>
              <a:gd name="connsiteX2" fmla="*/ 415528 w 1259681"/>
              <a:gd name="connsiteY2" fmla="*/ 415859 h 913540"/>
              <a:gd name="connsiteX3" fmla="*/ 581025 w 1259681"/>
              <a:gd name="connsiteY3" fmla="*/ 493249 h 913540"/>
              <a:gd name="connsiteX4" fmla="*/ 752475 w 1259681"/>
              <a:gd name="connsiteY4" fmla="*/ 913540 h 913540"/>
              <a:gd name="connsiteX5" fmla="*/ 917972 w 1259681"/>
              <a:gd name="connsiteY5" fmla="*/ 489677 h 913540"/>
              <a:gd name="connsiteX6" fmla="*/ 1259681 w 1259681"/>
              <a:gd name="connsiteY6" fmla="*/ 413477 h 91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681" h="913540">
                <a:moveTo>
                  <a:pt x="0" y="490868"/>
                </a:moveTo>
                <a:cubicBezTo>
                  <a:pt x="53776" y="408715"/>
                  <a:pt x="174823" y="12831"/>
                  <a:pt x="244078" y="330"/>
                </a:cubicBezTo>
                <a:cubicBezTo>
                  <a:pt x="313333" y="-12171"/>
                  <a:pt x="359370" y="333706"/>
                  <a:pt x="415528" y="415859"/>
                </a:cubicBezTo>
                <a:cubicBezTo>
                  <a:pt x="471686" y="498012"/>
                  <a:pt x="524867" y="410302"/>
                  <a:pt x="581025" y="493249"/>
                </a:cubicBezTo>
                <a:cubicBezTo>
                  <a:pt x="637183" y="576196"/>
                  <a:pt x="696317" y="914135"/>
                  <a:pt x="752475" y="913540"/>
                </a:cubicBezTo>
                <a:cubicBezTo>
                  <a:pt x="808633" y="912945"/>
                  <a:pt x="833438" y="573021"/>
                  <a:pt x="917972" y="489677"/>
                </a:cubicBezTo>
                <a:cubicBezTo>
                  <a:pt x="1002506" y="406333"/>
                  <a:pt x="1131093" y="409905"/>
                  <a:pt x="1259681" y="4134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CDA4880-035E-6261-D62F-FD90D0ACF1F7}"/>
              </a:ext>
            </a:extLst>
          </p:cNvPr>
          <p:cNvSpPr/>
          <p:nvPr/>
        </p:nvSpPr>
        <p:spPr>
          <a:xfrm>
            <a:off x="7032771" y="2972712"/>
            <a:ext cx="616747" cy="5915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2F8BF5D-EE4E-E7CF-B768-4C424652C591}"/>
              </a:ext>
            </a:extLst>
          </p:cNvPr>
          <p:cNvSpPr/>
          <p:nvPr/>
        </p:nvSpPr>
        <p:spPr>
          <a:xfrm>
            <a:off x="6342975" y="2972712"/>
            <a:ext cx="616747" cy="5915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Content Placeholder 51" descr="Walk with solid fill">
            <a:extLst>
              <a:ext uri="{FF2B5EF4-FFF2-40B4-BE49-F238E27FC236}">
                <a16:creationId xmlns:a16="http://schemas.microsoft.com/office/drawing/2014/main" id="{62B915C5-BFE9-D4D0-95C3-53C25BF96B9A}"/>
              </a:ext>
            </a:extLst>
          </p:cNvPr>
          <p:cNvGrpSpPr/>
          <p:nvPr/>
        </p:nvGrpSpPr>
        <p:grpSpPr>
          <a:xfrm>
            <a:off x="7069373" y="4456335"/>
            <a:ext cx="532967" cy="817934"/>
            <a:chOff x="6699146" y="3401196"/>
            <a:chExt cx="532967" cy="81793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01FCF2E-A585-BA9D-DEFA-74D48C7BA64C}"/>
                </a:ext>
              </a:extLst>
            </p:cNvPr>
            <p:cNvSpPr/>
            <p:nvPr/>
          </p:nvSpPr>
          <p:spPr>
            <a:xfrm>
              <a:off x="6937177" y="3401196"/>
              <a:ext cx="152173" cy="152173"/>
            </a:xfrm>
            <a:custGeom>
              <a:avLst/>
              <a:gdLst>
                <a:gd name="connsiteX0" fmla="*/ 152174 w 152173"/>
                <a:gd name="connsiteY0" fmla="*/ 76087 h 152173"/>
                <a:gd name="connsiteX1" fmla="*/ 76087 w 152173"/>
                <a:gd name="connsiteY1" fmla="*/ 152174 h 152173"/>
                <a:gd name="connsiteX2" fmla="*/ 0 w 152173"/>
                <a:gd name="connsiteY2" fmla="*/ 76087 h 152173"/>
                <a:gd name="connsiteX3" fmla="*/ 76087 w 152173"/>
                <a:gd name="connsiteY3" fmla="*/ 0 h 152173"/>
                <a:gd name="connsiteX4" fmla="*/ 152174 w 152173"/>
                <a:gd name="connsiteY4" fmla="*/ 76087 h 15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73" h="152173">
                  <a:moveTo>
                    <a:pt x="152174" y="76087"/>
                  </a:moveTo>
                  <a:cubicBezTo>
                    <a:pt x="152174" y="118109"/>
                    <a:pt x="118109" y="152174"/>
                    <a:pt x="76087" y="152174"/>
                  </a:cubicBezTo>
                  <a:cubicBezTo>
                    <a:pt x="34065" y="152174"/>
                    <a:pt x="0" y="118109"/>
                    <a:pt x="0" y="76087"/>
                  </a:cubicBezTo>
                  <a:cubicBezTo>
                    <a:pt x="0" y="34065"/>
                    <a:pt x="34065" y="0"/>
                    <a:pt x="76087" y="0"/>
                  </a:cubicBezTo>
                  <a:cubicBezTo>
                    <a:pt x="118109" y="0"/>
                    <a:pt x="152174" y="34065"/>
                    <a:pt x="152174" y="7608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426" cap="flat">
              <a:solidFill>
                <a:srgbClr val="FF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C770778-9697-5889-7335-CE570E15749D}"/>
                </a:ext>
              </a:extLst>
            </p:cNvPr>
            <p:cNvSpPr/>
            <p:nvPr/>
          </p:nvSpPr>
          <p:spPr>
            <a:xfrm>
              <a:off x="6699146" y="3572391"/>
              <a:ext cx="532967" cy="646738"/>
            </a:xfrm>
            <a:custGeom>
              <a:avLst/>
              <a:gdLst>
                <a:gd name="connsiteX0" fmla="*/ 507189 w 532967"/>
                <a:gd name="connsiteY0" fmla="*/ 201630 h 646738"/>
                <a:gd name="connsiteX1" fmla="*/ 409227 w 532967"/>
                <a:gd name="connsiteY1" fmla="*/ 169293 h 646738"/>
                <a:gd name="connsiteX2" fmla="*/ 353113 w 532967"/>
                <a:gd name="connsiteY2" fmla="*/ 39946 h 646738"/>
                <a:gd name="connsiteX3" fmla="*/ 286537 w 532967"/>
                <a:gd name="connsiteY3" fmla="*/ 0 h 646738"/>
                <a:gd name="connsiteX4" fmla="*/ 254200 w 532967"/>
                <a:gd name="connsiteY4" fmla="*/ 7609 h 646738"/>
                <a:gd name="connsiteX5" fmla="*/ 121048 w 532967"/>
                <a:gd name="connsiteY5" fmla="*/ 59918 h 646738"/>
                <a:gd name="connsiteX6" fmla="*/ 100124 w 532967"/>
                <a:gd name="connsiteY6" fmla="*/ 80842 h 646738"/>
                <a:gd name="connsiteX7" fmla="*/ 52569 w 532967"/>
                <a:gd name="connsiteY7" fmla="*/ 194973 h 646738"/>
                <a:gd name="connsiteX8" fmla="*/ 73493 w 532967"/>
                <a:gd name="connsiteY8" fmla="*/ 244429 h 646738"/>
                <a:gd name="connsiteX9" fmla="*/ 87760 w 532967"/>
                <a:gd name="connsiteY9" fmla="*/ 247282 h 646738"/>
                <a:gd name="connsiteX10" fmla="*/ 122950 w 532967"/>
                <a:gd name="connsiteY10" fmla="*/ 223505 h 646738"/>
                <a:gd name="connsiteX11" fmla="*/ 161944 w 532967"/>
                <a:gd name="connsiteY11" fmla="*/ 124592 h 646738"/>
                <a:gd name="connsiteX12" fmla="*/ 201890 w 532967"/>
                <a:gd name="connsiteY12" fmla="*/ 109375 h 646738"/>
                <a:gd name="connsiteX13" fmla="*/ 136265 w 532967"/>
                <a:gd name="connsiteY13" fmla="*/ 429891 h 646738"/>
                <a:gd name="connsiteX14" fmla="*/ 8819 w 532967"/>
                <a:gd name="connsiteY14" fmla="*/ 584918 h 646738"/>
                <a:gd name="connsiteX15" fmla="*/ 13575 w 532967"/>
                <a:gd name="connsiteY15" fmla="*/ 638179 h 646738"/>
                <a:gd name="connsiteX16" fmla="*/ 37352 w 532967"/>
                <a:gd name="connsiteY16" fmla="*/ 646739 h 646738"/>
                <a:gd name="connsiteX17" fmla="*/ 66836 w 532967"/>
                <a:gd name="connsiteY17" fmla="*/ 632473 h 646738"/>
                <a:gd name="connsiteX18" fmla="*/ 199988 w 532967"/>
                <a:gd name="connsiteY18" fmla="*/ 470788 h 646738"/>
                <a:gd name="connsiteX19" fmla="*/ 207596 w 532967"/>
                <a:gd name="connsiteY19" fmla="*/ 454619 h 646738"/>
                <a:gd name="connsiteX20" fmla="*/ 230423 w 532967"/>
                <a:gd name="connsiteY20" fmla="*/ 344293 h 646738"/>
                <a:gd name="connsiteX21" fmla="*/ 333140 w 532967"/>
                <a:gd name="connsiteY21" fmla="*/ 418478 h 646738"/>
                <a:gd name="connsiteX22" fmla="*/ 333140 w 532967"/>
                <a:gd name="connsiteY22" fmla="*/ 608695 h 646738"/>
                <a:gd name="connsiteX23" fmla="*/ 371183 w 532967"/>
                <a:gd name="connsiteY23" fmla="*/ 646739 h 646738"/>
                <a:gd name="connsiteX24" fmla="*/ 409227 w 532967"/>
                <a:gd name="connsiteY24" fmla="*/ 608695 h 646738"/>
                <a:gd name="connsiteX25" fmla="*/ 409227 w 532967"/>
                <a:gd name="connsiteY25" fmla="*/ 399456 h 646738"/>
                <a:gd name="connsiteX26" fmla="*/ 394009 w 532967"/>
                <a:gd name="connsiteY26" fmla="*/ 369022 h 646738"/>
                <a:gd name="connsiteX27" fmla="*/ 301754 w 532967"/>
                <a:gd name="connsiteY27" fmla="*/ 301494 h 646738"/>
                <a:gd name="connsiteX28" fmla="*/ 327433 w 532967"/>
                <a:gd name="connsiteY28" fmla="*/ 173098 h 646738"/>
                <a:gd name="connsiteX29" fmla="*/ 345504 w 532967"/>
                <a:gd name="connsiteY29" fmla="*/ 214946 h 646738"/>
                <a:gd name="connsiteX30" fmla="*/ 368330 w 532967"/>
                <a:gd name="connsiteY30" fmla="*/ 235869 h 646738"/>
                <a:gd name="connsiteX31" fmla="*/ 482460 w 532967"/>
                <a:gd name="connsiteY31" fmla="*/ 273913 h 646738"/>
                <a:gd name="connsiteX32" fmla="*/ 494825 w 532967"/>
                <a:gd name="connsiteY32" fmla="*/ 275815 h 646738"/>
                <a:gd name="connsiteX33" fmla="*/ 530966 w 532967"/>
                <a:gd name="connsiteY33" fmla="*/ 250136 h 646738"/>
                <a:gd name="connsiteX34" fmla="*/ 507189 w 532967"/>
                <a:gd name="connsiteY34" fmla="*/ 201630 h 64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2967" h="646738">
                  <a:moveTo>
                    <a:pt x="507189" y="201630"/>
                  </a:moveTo>
                  <a:lnTo>
                    <a:pt x="409227" y="169293"/>
                  </a:lnTo>
                  <a:cubicBezTo>
                    <a:pt x="409227" y="169293"/>
                    <a:pt x="355015" y="43750"/>
                    <a:pt x="353113" y="39946"/>
                  </a:cubicBezTo>
                  <a:cubicBezTo>
                    <a:pt x="339798" y="16168"/>
                    <a:pt x="315069" y="0"/>
                    <a:pt x="286537" y="0"/>
                  </a:cubicBezTo>
                  <a:cubicBezTo>
                    <a:pt x="275124" y="0"/>
                    <a:pt x="263711" y="2853"/>
                    <a:pt x="254200" y="7609"/>
                  </a:cubicBezTo>
                  <a:lnTo>
                    <a:pt x="121048" y="59918"/>
                  </a:lnTo>
                  <a:cubicBezTo>
                    <a:pt x="111537" y="63723"/>
                    <a:pt x="103928" y="71331"/>
                    <a:pt x="100124" y="80842"/>
                  </a:cubicBezTo>
                  <a:lnTo>
                    <a:pt x="52569" y="194973"/>
                  </a:lnTo>
                  <a:cubicBezTo>
                    <a:pt x="44961" y="213994"/>
                    <a:pt x="53520" y="236821"/>
                    <a:pt x="73493" y="244429"/>
                  </a:cubicBezTo>
                  <a:cubicBezTo>
                    <a:pt x="78249" y="246331"/>
                    <a:pt x="83004" y="247282"/>
                    <a:pt x="87760" y="247282"/>
                  </a:cubicBezTo>
                  <a:cubicBezTo>
                    <a:pt x="102977" y="247282"/>
                    <a:pt x="117243" y="238723"/>
                    <a:pt x="122950" y="223505"/>
                  </a:cubicBezTo>
                  <a:lnTo>
                    <a:pt x="161944" y="124592"/>
                  </a:lnTo>
                  <a:lnTo>
                    <a:pt x="201890" y="109375"/>
                  </a:lnTo>
                  <a:lnTo>
                    <a:pt x="136265" y="429891"/>
                  </a:lnTo>
                  <a:lnTo>
                    <a:pt x="8819" y="584918"/>
                  </a:lnTo>
                  <a:cubicBezTo>
                    <a:pt x="-4496" y="601087"/>
                    <a:pt x="-2594" y="624864"/>
                    <a:pt x="13575" y="638179"/>
                  </a:cubicBezTo>
                  <a:cubicBezTo>
                    <a:pt x="20232" y="643886"/>
                    <a:pt x="28792" y="646739"/>
                    <a:pt x="37352" y="646739"/>
                  </a:cubicBezTo>
                  <a:cubicBezTo>
                    <a:pt x="48765" y="646739"/>
                    <a:pt x="59227" y="641983"/>
                    <a:pt x="66836" y="632473"/>
                  </a:cubicBezTo>
                  <a:lnTo>
                    <a:pt x="199988" y="470788"/>
                  </a:lnTo>
                  <a:cubicBezTo>
                    <a:pt x="203792" y="466032"/>
                    <a:pt x="206645" y="460326"/>
                    <a:pt x="207596" y="454619"/>
                  </a:cubicBezTo>
                  <a:lnTo>
                    <a:pt x="230423" y="344293"/>
                  </a:lnTo>
                  <a:lnTo>
                    <a:pt x="333140" y="418478"/>
                  </a:lnTo>
                  <a:lnTo>
                    <a:pt x="333140" y="608695"/>
                  </a:lnTo>
                  <a:cubicBezTo>
                    <a:pt x="333140" y="629619"/>
                    <a:pt x="350259" y="646739"/>
                    <a:pt x="371183" y="646739"/>
                  </a:cubicBezTo>
                  <a:cubicBezTo>
                    <a:pt x="392107" y="646739"/>
                    <a:pt x="409227" y="629619"/>
                    <a:pt x="409227" y="608695"/>
                  </a:cubicBezTo>
                  <a:lnTo>
                    <a:pt x="409227" y="399456"/>
                  </a:lnTo>
                  <a:cubicBezTo>
                    <a:pt x="409227" y="387092"/>
                    <a:pt x="403520" y="375679"/>
                    <a:pt x="394009" y="369022"/>
                  </a:cubicBezTo>
                  <a:lnTo>
                    <a:pt x="301754" y="301494"/>
                  </a:lnTo>
                  <a:lnTo>
                    <a:pt x="327433" y="173098"/>
                  </a:lnTo>
                  <a:lnTo>
                    <a:pt x="345504" y="214946"/>
                  </a:lnTo>
                  <a:cubicBezTo>
                    <a:pt x="350259" y="224456"/>
                    <a:pt x="357868" y="232065"/>
                    <a:pt x="368330" y="235869"/>
                  </a:cubicBezTo>
                  <a:lnTo>
                    <a:pt x="482460" y="273913"/>
                  </a:lnTo>
                  <a:cubicBezTo>
                    <a:pt x="486265" y="274864"/>
                    <a:pt x="490069" y="275815"/>
                    <a:pt x="494825" y="275815"/>
                  </a:cubicBezTo>
                  <a:cubicBezTo>
                    <a:pt x="510993" y="275815"/>
                    <a:pt x="525259" y="265353"/>
                    <a:pt x="530966" y="250136"/>
                  </a:cubicBezTo>
                  <a:cubicBezTo>
                    <a:pt x="537624" y="230163"/>
                    <a:pt x="527162" y="208288"/>
                    <a:pt x="507189" y="20163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426" cap="flat">
              <a:solidFill>
                <a:srgbClr val="FF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67" name="Graphic 66" descr="Puppy 2 with solid fill">
            <a:extLst>
              <a:ext uri="{FF2B5EF4-FFF2-40B4-BE49-F238E27FC236}">
                <a16:creationId xmlns:a16="http://schemas.microsoft.com/office/drawing/2014/main" id="{54E275FB-4155-9D48-7B46-2E9AD8B78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1792" y="4757369"/>
            <a:ext cx="591518" cy="59151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A50FFBE9-EC13-B8EB-17C0-DE9E6DFC0B63}"/>
              </a:ext>
            </a:extLst>
          </p:cNvPr>
          <p:cNvSpPr/>
          <p:nvPr/>
        </p:nvSpPr>
        <p:spPr>
          <a:xfrm>
            <a:off x="7016874" y="4417082"/>
            <a:ext cx="616747" cy="930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A461E49-1A12-B4A9-EC6A-32C8278E5947}"/>
              </a:ext>
            </a:extLst>
          </p:cNvPr>
          <p:cNvSpPr/>
          <p:nvPr/>
        </p:nvSpPr>
        <p:spPr>
          <a:xfrm>
            <a:off x="6327078" y="4417082"/>
            <a:ext cx="616747" cy="93057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0EB8BE4-5DA4-FB29-A013-DFE005FB392B}"/>
              </a:ext>
            </a:extLst>
          </p:cNvPr>
          <p:cNvGrpSpPr/>
          <p:nvPr/>
        </p:nvGrpSpPr>
        <p:grpSpPr>
          <a:xfrm>
            <a:off x="7305487" y="142975"/>
            <a:ext cx="3588512" cy="1776762"/>
            <a:chOff x="7091373" y="274239"/>
            <a:chExt cx="4270183" cy="211427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EC755D-A633-5C9E-A4CA-CA20D7B91014}"/>
                </a:ext>
              </a:extLst>
            </p:cNvPr>
            <p:cNvSpPr/>
            <p:nvPr/>
          </p:nvSpPr>
          <p:spPr>
            <a:xfrm>
              <a:off x="7210267" y="745410"/>
              <a:ext cx="1643103" cy="164310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E05A339-E608-E4C2-B004-D3DAB564E6B6}"/>
                </a:ext>
              </a:extLst>
            </p:cNvPr>
            <p:cNvSpPr/>
            <p:nvPr/>
          </p:nvSpPr>
          <p:spPr>
            <a:xfrm>
              <a:off x="9718453" y="704850"/>
              <a:ext cx="1643103" cy="164310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4CCFF06-D95B-A0C2-AD36-33FEC5F65CC8}"/>
                </a:ext>
              </a:extLst>
            </p:cNvPr>
            <p:cNvGrpSpPr/>
            <p:nvPr/>
          </p:nvGrpSpPr>
          <p:grpSpPr>
            <a:xfrm>
              <a:off x="7460753" y="1311374"/>
              <a:ext cx="1142131" cy="511175"/>
              <a:chOff x="7482188" y="1339659"/>
              <a:chExt cx="1142131" cy="51117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10BA9A0-BDBA-8939-05C8-44810D0EFE1D}"/>
                  </a:ext>
                </a:extLst>
              </p:cNvPr>
              <p:cNvSpPr/>
              <p:nvPr/>
            </p:nvSpPr>
            <p:spPr>
              <a:xfrm>
                <a:off x="7482188" y="1339659"/>
                <a:ext cx="511175" cy="511175"/>
              </a:xfrm>
              <a:prstGeom prst="rect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EC6EC71-45B2-BE3C-2F09-30770A27BAA2}"/>
                  </a:ext>
                </a:extLst>
              </p:cNvPr>
              <p:cNvSpPr/>
              <p:nvPr/>
            </p:nvSpPr>
            <p:spPr>
              <a:xfrm>
                <a:off x="8113144" y="1339659"/>
                <a:ext cx="511175" cy="51117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228D442-1BA0-C314-2CBF-72A93C8EF4B5}"/>
                </a:ext>
              </a:extLst>
            </p:cNvPr>
            <p:cNvGrpSpPr/>
            <p:nvPr/>
          </p:nvGrpSpPr>
          <p:grpSpPr>
            <a:xfrm>
              <a:off x="10156695" y="1054680"/>
              <a:ext cx="766618" cy="943442"/>
              <a:chOff x="10151269" y="1096059"/>
              <a:chExt cx="766618" cy="9434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E1E4A54-6DCB-3116-DFFB-5E481A7DACAA}"/>
                  </a:ext>
                </a:extLst>
              </p:cNvPr>
              <p:cNvSpPr/>
              <p:nvPr/>
            </p:nvSpPr>
            <p:spPr>
              <a:xfrm>
                <a:off x="10151269" y="1096059"/>
                <a:ext cx="333802" cy="942975"/>
              </a:xfrm>
              <a:prstGeom prst="rect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82A6A57-C256-A32F-046D-569115E995E8}"/>
                  </a:ext>
                </a:extLst>
              </p:cNvPr>
              <p:cNvSpPr/>
              <p:nvPr/>
            </p:nvSpPr>
            <p:spPr>
              <a:xfrm>
                <a:off x="10584658" y="1096526"/>
                <a:ext cx="333229" cy="94297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5055BBD-FC61-D935-A8D3-CAE2E35DA6EC}"/>
                </a:ext>
              </a:extLst>
            </p:cNvPr>
            <p:cNvSpPr txBox="1"/>
            <p:nvPr/>
          </p:nvSpPr>
          <p:spPr>
            <a:xfrm>
              <a:off x="7091373" y="283755"/>
              <a:ext cx="1905983" cy="32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latin typeface="Roboto" panose="02000000000000000000" pitchFamily="2" charset="0"/>
                  <a:ea typeface="Roboto" panose="02000000000000000000" pitchFamily="2" charset="0"/>
                </a:rPr>
                <a:t>Conventional sensor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5A93A7-E94D-ED23-A7EF-FD6DE13964A5}"/>
                </a:ext>
              </a:extLst>
            </p:cNvPr>
            <p:cNvSpPr txBox="1"/>
            <p:nvPr/>
          </p:nvSpPr>
          <p:spPr>
            <a:xfrm>
              <a:off x="9754235" y="274239"/>
              <a:ext cx="1587429" cy="32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latin typeface="Roboto" panose="02000000000000000000" pitchFamily="2" charset="0"/>
                  <a:ea typeface="Roboto" panose="02000000000000000000" pitchFamily="2" charset="0"/>
                </a:rPr>
                <a:t>New HCE 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1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9A8B-4DA0-6466-8702-AA24FCBF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 installation height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B9498-E695-0E6D-7451-64D7583A5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The FLX-S series have a flexible installation height of between      2.0m &gt; 3.0m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FD8068-D870-0606-28E7-8869B718F543}"/>
              </a:ext>
            </a:extLst>
          </p:cNvPr>
          <p:cNvSpPr/>
          <p:nvPr/>
        </p:nvSpPr>
        <p:spPr>
          <a:xfrm>
            <a:off x="6175574" y="2534382"/>
            <a:ext cx="68064" cy="136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1B94E5-BF0C-BB4D-7BCF-AF68DDBE972E}"/>
              </a:ext>
            </a:extLst>
          </p:cNvPr>
          <p:cNvCxnSpPr>
            <a:cxnSpLocks/>
          </p:cNvCxnSpPr>
          <p:nvPr/>
        </p:nvCxnSpPr>
        <p:spPr>
          <a:xfrm>
            <a:off x="6370638" y="2415716"/>
            <a:ext cx="0" cy="52070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CD059E-929F-10FE-35E6-EB91890FFF52}"/>
              </a:ext>
            </a:extLst>
          </p:cNvPr>
          <p:cNvCxnSpPr>
            <a:cxnSpLocks/>
          </p:cNvCxnSpPr>
          <p:nvPr/>
        </p:nvCxnSpPr>
        <p:spPr>
          <a:xfrm>
            <a:off x="8728075" y="2326816"/>
            <a:ext cx="0" cy="52070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D0ADA4-3D10-DA43-8912-E2F11591130D}"/>
              </a:ext>
            </a:extLst>
          </p:cNvPr>
          <p:cNvSpPr txBox="1"/>
          <p:nvPr/>
        </p:nvSpPr>
        <p:spPr>
          <a:xfrm>
            <a:off x="11000648" y="937517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</a:rPr>
              <a:t>2.0m &gt; 3.0m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753C9128-81C2-5285-737A-E41707DFAE33}"/>
              </a:ext>
            </a:extLst>
          </p:cNvPr>
          <p:cNvSpPr/>
          <p:nvPr/>
        </p:nvSpPr>
        <p:spPr>
          <a:xfrm rot="5400000">
            <a:off x="10006587" y="1353339"/>
            <a:ext cx="463717" cy="743881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36B1BA3B-8A4A-15BD-1F19-38B5B525701A}"/>
              </a:ext>
            </a:extLst>
          </p:cNvPr>
          <p:cNvSpPr/>
          <p:nvPr/>
        </p:nvSpPr>
        <p:spPr>
          <a:xfrm rot="16200000">
            <a:off x="9312231" y="665956"/>
            <a:ext cx="1852430" cy="850900"/>
          </a:xfrm>
          <a:prstGeom prst="flowChartTerminator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Delay 3">
            <a:extLst>
              <a:ext uri="{FF2B5EF4-FFF2-40B4-BE49-F238E27FC236}">
                <a16:creationId xmlns:a16="http://schemas.microsoft.com/office/drawing/2014/main" id="{AAC7BF67-3513-C538-EE10-7647CF4D3CEC}"/>
              </a:ext>
            </a:extLst>
          </p:cNvPr>
          <p:cNvSpPr/>
          <p:nvPr/>
        </p:nvSpPr>
        <p:spPr>
          <a:xfrm rot="16200000">
            <a:off x="9998490" y="36712"/>
            <a:ext cx="480839" cy="792082"/>
          </a:xfrm>
          <a:custGeom>
            <a:avLst/>
            <a:gdLst>
              <a:gd name="connsiteX0" fmla="*/ 0 w 792163"/>
              <a:gd name="connsiteY0" fmla="*/ 0 h 1304925"/>
              <a:gd name="connsiteX1" fmla="*/ 396082 w 792163"/>
              <a:gd name="connsiteY1" fmla="*/ 0 h 1304925"/>
              <a:gd name="connsiteX2" fmla="*/ 792164 w 792163"/>
              <a:gd name="connsiteY2" fmla="*/ 652463 h 1304925"/>
              <a:gd name="connsiteX3" fmla="*/ 396082 w 792163"/>
              <a:gd name="connsiteY3" fmla="*/ 1304926 h 1304925"/>
              <a:gd name="connsiteX4" fmla="*/ 0 w 792163"/>
              <a:gd name="connsiteY4" fmla="*/ 1304925 h 1304925"/>
              <a:gd name="connsiteX5" fmla="*/ 0 w 792163"/>
              <a:gd name="connsiteY5" fmla="*/ 0 h 1304925"/>
              <a:gd name="connsiteX0" fmla="*/ 0 w 792164"/>
              <a:gd name="connsiteY0" fmla="*/ 1304925 h 1396365"/>
              <a:gd name="connsiteX1" fmla="*/ 0 w 792164"/>
              <a:gd name="connsiteY1" fmla="*/ 0 h 1396365"/>
              <a:gd name="connsiteX2" fmla="*/ 396082 w 792164"/>
              <a:gd name="connsiteY2" fmla="*/ 0 h 1396365"/>
              <a:gd name="connsiteX3" fmla="*/ 792164 w 792164"/>
              <a:gd name="connsiteY3" fmla="*/ 652463 h 1396365"/>
              <a:gd name="connsiteX4" fmla="*/ 396082 w 792164"/>
              <a:gd name="connsiteY4" fmla="*/ 1304926 h 1396365"/>
              <a:gd name="connsiteX5" fmla="*/ 91440 w 792164"/>
              <a:gd name="connsiteY5" fmla="*/ 1396365 h 1396365"/>
              <a:gd name="connsiteX0" fmla="*/ 0 w 792164"/>
              <a:gd name="connsiteY0" fmla="*/ 1304925 h 1304926"/>
              <a:gd name="connsiteX1" fmla="*/ 0 w 792164"/>
              <a:gd name="connsiteY1" fmla="*/ 0 h 1304926"/>
              <a:gd name="connsiteX2" fmla="*/ 396082 w 792164"/>
              <a:gd name="connsiteY2" fmla="*/ 0 h 1304926"/>
              <a:gd name="connsiteX3" fmla="*/ 792164 w 792164"/>
              <a:gd name="connsiteY3" fmla="*/ 652463 h 1304926"/>
              <a:gd name="connsiteX4" fmla="*/ 396082 w 792164"/>
              <a:gd name="connsiteY4" fmla="*/ 1304926 h 1304926"/>
              <a:gd name="connsiteX0" fmla="*/ 0 w 792164"/>
              <a:gd name="connsiteY0" fmla="*/ 1304925 h 1304926"/>
              <a:gd name="connsiteX1" fmla="*/ 0 w 792164"/>
              <a:gd name="connsiteY1" fmla="*/ 0 h 1304926"/>
              <a:gd name="connsiteX2" fmla="*/ 396082 w 792164"/>
              <a:gd name="connsiteY2" fmla="*/ 0 h 1304926"/>
              <a:gd name="connsiteX3" fmla="*/ 792164 w 792164"/>
              <a:gd name="connsiteY3" fmla="*/ 652463 h 1304926"/>
              <a:gd name="connsiteX4" fmla="*/ 396082 w 792164"/>
              <a:gd name="connsiteY4" fmla="*/ 1304926 h 1304926"/>
              <a:gd name="connsiteX5" fmla="*/ 0 w 792164"/>
              <a:gd name="connsiteY5" fmla="*/ 1304925 h 130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164" h="1304926">
                <a:moveTo>
                  <a:pt x="0" y="1304925"/>
                </a:moveTo>
                <a:lnTo>
                  <a:pt x="0" y="0"/>
                </a:lnTo>
                <a:lnTo>
                  <a:pt x="396082" y="0"/>
                </a:lnTo>
                <a:cubicBezTo>
                  <a:pt x="614832" y="0"/>
                  <a:pt x="792164" y="292118"/>
                  <a:pt x="792164" y="652463"/>
                </a:cubicBezTo>
                <a:cubicBezTo>
                  <a:pt x="792164" y="1012808"/>
                  <a:pt x="614832" y="1304926"/>
                  <a:pt x="396082" y="1304926"/>
                </a:cubicBezTo>
                <a:lnTo>
                  <a:pt x="0" y="13049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1CE0CEE-FCD4-CD49-DCBF-7CE30CDD3371}"/>
              </a:ext>
            </a:extLst>
          </p:cNvPr>
          <p:cNvSpPr/>
          <p:nvPr/>
        </p:nvSpPr>
        <p:spPr>
          <a:xfrm>
            <a:off x="9842868" y="656051"/>
            <a:ext cx="792082" cy="837371"/>
          </a:xfrm>
          <a:custGeom>
            <a:avLst/>
            <a:gdLst>
              <a:gd name="connsiteX0" fmla="*/ 0 w 1304925"/>
              <a:gd name="connsiteY0" fmla="*/ 0 h 1379537"/>
              <a:gd name="connsiteX1" fmla="*/ 1304925 w 1304925"/>
              <a:gd name="connsiteY1" fmla="*/ 0 h 1379537"/>
              <a:gd name="connsiteX2" fmla="*/ 1304925 w 1304925"/>
              <a:gd name="connsiteY2" fmla="*/ 1379537 h 1379537"/>
              <a:gd name="connsiteX3" fmla="*/ 0 w 1304925"/>
              <a:gd name="connsiteY3" fmla="*/ 1379537 h 1379537"/>
              <a:gd name="connsiteX4" fmla="*/ 0 w 1304925"/>
              <a:gd name="connsiteY4" fmla="*/ 0 h 1379537"/>
              <a:gd name="connsiteX0" fmla="*/ 1304925 w 1396365"/>
              <a:gd name="connsiteY0" fmla="*/ 0 h 1379537"/>
              <a:gd name="connsiteX1" fmla="*/ 1304925 w 1396365"/>
              <a:gd name="connsiteY1" fmla="*/ 1379537 h 1379537"/>
              <a:gd name="connsiteX2" fmla="*/ 0 w 1396365"/>
              <a:gd name="connsiteY2" fmla="*/ 1379537 h 1379537"/>
              <a:gd name="connsiteX3" fmla="*/ 0 w 1396365"/>
              <a:gd name="connsiteY3" fmla="*/ 0 h 1379537"/>
              <a:gd name="connsiteX4" fmla="*/ 1396365 w 1396365"/>
              <a:gd name="connsiteY4" fmla="*/ 91440 h 1379537"/>
              <a:gd name="connsiteX0" fmla="*/ 1304925 w 1304925"/>
              <a:gd name="connsiteY0" fmla="*/ 360997 h 1740534"/>
              <a:gd name="connsiteX1" fmla="*/ 1304925 w 1304925"/>
              <a:gd name="connsiteY1" fmla="*/ 1740534 h 1740534"/>
              <a:gd name="connsiteX2" fmla="*/ 0 w 1304925"/>
              <a:gd name="connsiteY2" fmla="*/ 1740534 h 1740534"/>
              <a:gd name="connsiteX3" fmla="*/ 0 w 1304925"/>
              <a:gd name="connsiteY3" fmla="*/ 360997 h 1740534"/>
              <a:gd name="connsiteX4" fmla="*/ 1023303 w 1304925"/>
              <a:gd name="connsiteY4" fmla="*/ 0 h 1740534"/>
              <a:gd name="connsiteX0" fmla="*/ 1304925 w 1304925"/>
              <a:gd name="connsiteY0" fmla="*/ 237172 h 1616709"/>
              <a:gd name="connsiteX1" fmla="*/ 1304925 w 1304925"/>
              <a:gd name="connsiteY1" fmla="*/ 1616709 h 1616709"/>
              <a:gd name="connsiteX2" fmla="*/ 0 w 1304925"/>
              <a:gd name="connsiteY2" fmla="*/ 1616709 h 1616709"/>
              <a:gd name="connsiteX3" fmla="*/ 0 w 1304925"/>
              <a:gd name="connsiteY3" fmla="*/ 237172 h 1616709"/>
              <a:gd name="connsiteX4" fmla="*/ 91441 w 1304925"/>
              <a:gd name="connsiteY4" fmla="*/ 0 h 1616709"/>
              <a:gd name="connsiteX0" fmla="*/ 1304925 w 1304925"/>
              <a:gd name="connsiteY0" fmla="*/ 0 h 1379537"/>
              <a:gd name="connsiteX1" fmla="*/ 1304925 w 1304925"/>
              <a:gd name="connsiteY1" fmla="*/ 1379537 h 1379537"/>
              <a:gd name="connsiteX2" fmla="*/ 0 w 1304925"/>
              <a:gd name="connsiteY2" fmla="*/ 1379537 h 1379537"/>
              <a:gd name="connsiteX3" fmla="*/ 0 w 1304925"/>
              <a:gd name="connsiteY3" fmla="*/ 0 h 137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925" h="1379537">
                <a:moveTo>
                  <a:pt x="1304925" y="0"/>
                </a:moveTo>
                <a:lnTo>
                  <a:pt x="1304925" y="1379537"/>
                </a:lnTo>
                <a:lnTo>
                  <a:pt x="0" y="1379537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333DC1-D902-2B87-F7D7-5D1F99C78AB2}"/>
              </a:ext>
            </a:extLst>
          </p:cNvPr>
          <p:cNvGrpSpPr/>
          <p:nvPr/>
        </p:nvGrpSpPr>
        <p:grpSpPr>
          <a:xfrm>
            <a:off x="10156527" y="511227"/>
            <a:ext cx="184524" cy="189088"/>
            <a:chOff x="8615363" y="4604212"/>
            <a:chExt cx="658172" cy="674451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E1A4867-88D3-BC27-7656-04D5681FF923}"/>
                </a:ext>
              </a:extLst>
            </p:cNvPr>
            <p:cNvSpPr/>
            <p:nvPr/>
          </p:nvSpPr>
          <p:spPr>
            <a:xfrm>
              <a:off x="8669241" y="4666932"/>
              <a:ext cx="547687" cy="54768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2F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4FA7BF35-8DBC-A0A0-A16D-68CFFD9B6F8B}"/>
                </a:ext>
              </a:extLst>
            </p:cNvPr>
            <p:cNvSpPr/>
            <p:nvPr/>
          </p:nvSpPr>
          <p:spPr>
            <a:xfrm>
              <a:off x="8615363" y="4604212"/>
              <a:ext cx="658172" cy="674451"/>
            </a:xfrm>
            <a:prstGeom prst="plus">
              <a:avLst>
                <a:gd name="adj" fmla="val 452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DA66C6-F740-2624-AACD-7B5581D97B50}"/>
              </a:ext>
            </a:extLst>
          </p:cNvPr>
          <p:cNvCxnSpPr>
            <a:cxnSpLocks/>
          </p:cNvCxnSpPr>
          <p:nvPr/>
        </p:nvCxnSpPr>
        <p:spPr>
          <a:xfrm>
            <a:off x="10950575" y="215112"/>
            <a:ext cx="0" cy="1766744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BF8BC33-66A7-BC11-3DFC-3986F4149D73}"/>
              </a:ext>
            </a:extLst>
          </p:cNvPr>
          <p:cNvSpPr/>
          <p:nvPr/>
        </p:nvSpPr>
        <p:spPr>
          <a:xfrm>
            <a:off x="8533011" y="2436751"/>
            <a:ext cx="68064" cy="136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2037 L -4.79167E-6 0.0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2037 L -4.16667E-6 0.0159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Flowchart: Delay 87">
            <a:extLst>
              <a:ext uri="{FF2B5EF4-FFF2-40B4-BE49-F238E27FC236}">
                <a16:creationId xmlns:a16="http://schemas.microsoft.com/office/drawing/2014/main" id="{C0ADDCF6-1F12-AA21-6384-D463F949046F}"/>
              </a:ext>
            </a:extLst>
          </p:cNvPr>
          <p:cNvSpPr/>
          <p:nvPr/>
        </p:nvSpPr>
        <p:spPr>
          <a:xfrm rot="5400000">
            <a:off x="10006587" y="1353339"/>
            <a:ext cx="463717" cy="743881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lowchart: Terminator 88">
            <a:extLst>
              <a:ext uri="{FF2B5EF4-FFF2-40B4-BE49-F238E27FC236}">
                <a16:creationId xmlns:a16="http://schemas.microsoft.com/office/drawing/2014/main" id="{DB9F4859-DDB2-C8E4-4AEC-C61D1F98B972}"/>
              </a:ext>
            </a:extLst>
          </p:cNvPr>
          <p:cNvSpPr/>
          <p:nvPr/>
        </p:nvSpPr>
        <p:spPr>
          <a:xfrm rot="16200000">
            <a:off x="9312231" y="665956"/>
            <a:ext cx="1852430" cy="850900"/>
          </a:xfrm>
          <a:prstGeom prst="flowChartTerminator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F9A8B-4DA0-6466-8702-AA24FCBF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Wide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B9498-E695-0E6D-7451-64D7583A5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The FLX-S series has a 85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en-GB" dirty="0"/>
              <a:t>wide angle field of view with a detection distance of 12m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845407-6823-1C84-A06E-9C2206BCA145}"/>
              </a:ext>
            </a:extLst>
          </p:cNvPr>
          <p:cNvGrpSpPr/>
          <p:nvPr/>
        </p:nvGrpSpPr>
        <p:grpSpPr>
          <a:xfrm>
            <a:off x="6243638" y="120875"/>
            <a:ext cx="4678288" cy="4899230"/>
            <a:chOff x="6596971" y="89379"/>
            <a:chExt cx="3971622" cy="3971622"/>
          </a:xfrm>
        </p:grpSpPr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9E44064E-D9DC-2E76-DE85-DF2337DCB9F6}"/>
                </a:ext>
              </a:extLst>
            </p:cNvPr>
            <p:cNvSpPr/>
            <p:nvPr/>
          </p:nvSpPr>
          <p:spPr>
            <a:xfrm rot="12582324">
              <a:off x="6596971" y="89379"/>
              <a:ext cx="3971622" cy="3971622"/>
            </a:xfrm>
            <a:prstGeom prst="pie">
              <a:avLst>
                <a:gd name="adj1" fmla="val 11670776"/>
                <a:gd name="adj2" fmla="val 16993498"/>
              </a:avLst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" name="Partial Circle 39">
              <a:extLst>
                <a:ext uri="{FF2B5EF4-FFF2-40B4-BE49-F238E27FC236}">
                  <a16:creationId xmlns:a16="http://schemas.microsoft.com/office/drawing/2014/main" id="{53CD6D4E-8CD4-48BB-D288-98FB4D50A747}"/>
                </a:ext>
              </a:extLst>
            </p:cNvPr>
            <p:cNvSpPr/>
            <p:nvPr/>
          </p:nvSpPr>
          <p:spPr>
            <a:xfrm rot="12582324">
              <a:off x="8199569" y="2247363"/>
              <a:ext cx="941938" cy="999065"/>
            </a:xfrm>
            <a:custGeom>
              <a:avLst/>
              <a:gdLst>
                <a:gd name="connsiteX0" fmla="*/ 30256 w 1477919"/>
                <a:gd name="connsiteY0" fmla="*/ 529674 h 1477919"/>
                <a:gd name="connsiteX1" fmla="*/ 939984 w 1477919"/>
                <a:gd name="connsiteY1" fmla="*/ 27868 h 1477919"/>
                <a:gd name="connsiteX2" fmla="*/ 738960 w 1477919"/>
                <a:gd name="connsiteY2" fmla="*/ 738960 h 1477919"/>
                <a:gd name="connsiteX3" fmla="*/ 30256 w 1477919"/>
                <a:gd name="connsiteY3" fmla="*/ 529674 h 1477919"/>
                <a:gd name="connsiteX0" fmla="*/ 0 w 909728"/>
                <a:gd name="connsiteY0" fmla="*/ 529856 h 1028706"/>
                <a:gd name="connsiteX1" fmla="*/ 909728 w 909728"/>
                <a:gd name="connsiteY1" fmla="*/ 28050 h 1028706"/>
                <a:gd name="connsiteX2" fmla="*/ 873905 w 909728"/>
                <a:gd name="connsiteY2" fmla="*/ 1028706 h 1028706"/>
                <a:gd name="connsiteX3" fmla="*/ 0 w 909728"/>
                <a:gd name="connsiteY3" fmla="*/ 529856 h 1028706"/>
                <a:gd name="connsiteX0" fmla="*/ 0 w 909728"/>
                <a:gd name="connsiteY0" fmla="*/ 529856 h 1028706"/>
                <a:gd name="connsiteX1" fmla="*/ 909728 w 909728"/>
                <a:gd name="connsiteY1" fmla="*/ 28050 h 1028706"/>
                <a:gd name="connsiteX2" fmla="*/ 873905 w 909728"/>
                <a:gd name="connsiteY2" fmla="*/ 1028706 h 1028706"/>
                <a:gd name="connsiteX3" fmla="*/ 0 w 909728"/>
                <a:gd name="connsiteY3" fmla="*/ 529856 h 1028706"/>
                <a:gd name="connsiteX0" fmla="*/ 0 w 909728"/>
                <a:gd name="connsiteY0" fmla="*/ 529856 h 1028706"/>
                <a:gd name="connsiteX1" fmla="*/ 909728 w 909728"/>
                <a:gd name="connsiteY1" fmla="*/ 28050 h 1028706"/>
                <a:gd name="connsiteX2" fmla="*/ 873905 w 909728"/>
                <a:gd name="connsiteY2" fmla="*/ 1028706 h 1028706"/>
                <a:gd name="connsiteX3" fmla="*/ 0 w 909728"/>
                <a:gd name="connsiteY3" fmla="*/ 529856 h 1028706"/>
                <a:gd name="connsiteX0" fmla="*/ 0 w 909728"/>
                <a:gd name="connsiteY0" fmla="*/ 529856 h 935923"/>
                <a:gd name="connsiteX1" fmla="*/ 909728 w 909728"/>
                <a:gd name="connsiteY1" fmla="*/ 28050 h 935923"/>
                <a:gd name="connsiteX2" fmla="*/ 815488 w 909728"/>
                <a:gd name="connsiteY2" fmla="*/ 935923 h 935923"/>
                <a:gd name="connsiteX3" fmla="*/ 0 w 909728"/>
                <a:gd name="connsiteY3" fmla="*/ 529856 h 935923"/>
                <a:gd name="connsiteX0" fmla="*/ 0 w 909728"/>
                <a:gd name="connsiteY0" fmla="*/ 529856 h 996196"/>
                <a:gd name="connsiteX1" fmla="*/ 909728 w 909728"/>
                <a:gd name="connsiteY1" fmla="*/ 28050 h 996196"/>
                <a:gd name="connsiteX2" fmla="*/ 844392 w 909728"/>
                <a:gd name="connsiteY2" fmla="*/ 996196 h 996196"/>
                <a:gd name="connsiteX3" fmla="*/ 0 w 909728"/>
                <a:gd name="connsiteY3" fmla="*/ 529856 h 99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728" h="996196">
                  <a:moveTo>
                    <a:pt x="0" y="529856"/>
                  </a:moveTo>
                  <a:cubicBezTo>
                    <a:pt x="114635" y="141666"/>
                    <a:pt x="520231" y="-82060"/>
                    <a:pt x="909728" y="28050"/>
                  </a:cubicBezTo>
                  <a:lnTo>
                    <a:pt x="844392" y="996196"/>
                  </a:lnTo>
                  <a:cubicBezTo>
                    <a:pt x="-40740" y="490628"/>
                    <a:pt x="883215" y="1029662"/>
                    <a:pt x="0" y="529856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B69AF7A-1C8C-EA44-F644-79F0348119A7}"/>
                </a:ext>
              </a:extLst>
            </p:cNvPr>
            <p:cNvCxnSpPr>
              <a:cxnSpLocks/>
            </p:cNvCxnSpPr>
            <p:nvPr/>
          </p:nvCxnSpPr>
          <p:spPr>
            <a:xfrm>
              <a:off x="8771321" y="1795604"/>
              <a:ext cx="1661061" cy="923242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738885-9310-B349-8814-CF15532E2BA7}"/>
                </a:ext>
              </a:extLst>
            </p:cNvPr>
            <p:cNvSpPr txBox="1"/>
            <p:nvPr/>
          </p:nvSpPr>
          <p:spPr>
            <a:xfrm>
              <a:off x="9446325" y="1905483"/>
              <a:ext cx="60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12m</a:t>
              </a: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D2A9D3A-2EE0-80FA-347F-78F73EF97C0E}"/>
              </a:ext>
            </a:extLst>
          </p:cNvPr>
          <p:cNvSpPr/>
          <p:nvPr/>
        </p:nvSpPr>
        <p:spPr>
          <a:xfrm>
            <a:off x="8532278" y="2007126"/>
            <a:ext cx="68064" cy="136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759CF6B-FCFB-381B-FEAC-14E58CC7F077}"/>
              </a:ext>
            </a:extLst>
          </p:cNvPr>
          <p:cNvSpPr/>
          <p:nvPr/>
        </p:nvSpPr>
        <p:spPr>
          <a:xfrm>
            <a:off x="6175574" y="2009378"/>
            <a:ext cx="68064" cy="136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4CE4A0-FBBD-B546-3F79-07ECEAE7475D}"/>
              </a:ext>
            </a:extLst>
          </p:cNvPr>
          <p:cNvGrpSpPr/>
          <p:nvPr/>
        </p:nvGrpSpPr>
        <p:grpSpPr>
          <a:xfrm>
            <a:off x="11153682" y="428625"/>
            <a:ext cx="796187" cy="1225545"/>
            <a:chOff x="3712290" y="152401"/>
            <a:chExt cx="1845584" cy="28408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170308-24E7-8DE4-B8F1-BC794BF8B8BF}"/>
                </a:ext>
              </a:extLst>
            </p:cNvPr>
            <p:cNvSpPr/>
            <p:nvPr/>
          </p:nvSpPr>
          <p:spPr>
            <a:xfrm>
              <a:off x="3712291" y="1150712"/>
              <a:ext cx="1212250" cy="6794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E09DC5-CF0A-D460-7586-0A94F690B0E1}"/>
                </a:ext>
              </a:extLst>
            </p:cNvPr>
            <p:cNvGrpSpPr/>
            <p:nvPr/>
          </p:nvGrpSpPr>
          <p:grpSpPr>
            <a:xfrm>
              <a:off x="4510125" y="1499961"/>
              <a:ext cx="249310" cy="1493287"/>
              <a:chOff x="3035300" y="1066799"/>
              <a:chExt cx="279401" cy="151447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BF5FB54-F5A3-7C5D-B6C0-6A941098A506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9741278-3BDE-3AA8-F5CD-0D4D18DB71AB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EF61F2-6CE1-2DB7-E581-913F2386FD45}"/>
                </a:ext>
              </a:extLst>
            </p:cNvPr>
            <p:cNvGrpSpPr/>
            <p:nvPr/>
          </p:nvGrpSpPr>
          <p:grpSpPr>
            <a:xfrm>
              <a:off x="3831807" y="1490437"/>
              <a:ext cx="249310" cy="1493287"/>
              <a:chOff x="3035300" y="1066799"/>
              <a:chExt cx="279401" cy="151447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89495F0-D8BA-D99A-B63A-40A5D969882B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84CD026-D95B-2682-991D-2C1F7D365519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E501D16-0631-DF96-F02C-A7383070C243}"/>
                </a:ext>
              </a:extLst>
            </p:cNvPr>
            <p:cNvGrpSpPr/>
            <p:nvPr/>
          </p:nvGrpSpPr>
          <p:grpSpPr>
            <a:xfrm>
              <a:off x="3712291" y="152401"/>
              <a:ext cx="908050" cy="454025"/>
              <a:chOff x="2590800" y="4521200"/>
              <a:chExt cx="1828800" cy="914400"/>
            </a:xfrm>
          </p:grpSpPr>
          <p:sp>
            <p:nvSpPr>
              <p:cNvPr id="23" name="L-Shape 22">
                <a:extLst>
                  <a:ext uri="{FF2B5EF4-FFF2-40B4-BE49-F238E27FC236}">
                    <a16:creationId xmlns:a16="http://schemas.microsoft.com/office/drawing/2014/main" id="{B38B7743-0EF2-9EED-6BB9-D02ECAEF2AB6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L-Shape 23">
                <a:extLst>
                  <a:ext uri="{FF2B5EF4-FFF2-40B4-BE49-F238E27FC236}">
                    <a16:creationId xmlns:a16="http://schemas.microsoft.com/office/drawing/2014/main" id="{6FBDD562-0C62-41B6-F1F5-28F9A38A0A98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EC723D5-71ED-8972-550D-77D1BBE237D5}"/>
                </a:ext>
              </a:extLst>
            </p:cNvPr>
            <p:cNvGrpSpPr/>
            <p:nvPr/>
          </p:nvGrpSpPr>
          <p:grpSpPr>
            <a:xfrm>
              <a:off x="4649824" y="152401"/>
              <a:ext cx="908050" cy="454025"/>
              <a:chOff x="2590800" y="4521200"/>
              <a:chExt cx="1828800" cy="914400"/>
            </a:xfrm>
          </p:grpSpPr>
          <p:sp>
            <p:nvSpPr>
              <p:cNvPr id="21" name="L-Shape 20">
                <a:extLst>
                  <a:ext uri="{FF2B5EF4-FFF2-40B4-BE49-F238E27FC236}">
                    <a16:creationId xmlns:a16="http://schemas.microsoft.com/office/drawing/2014/main" id="{DE327F29-3370-5A5B-8C8C-C3E561FA3C5D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L-Shape 21">
                <a:extLst>
                  <a:ext uri="{FF2B5EF4-FFF2-40B4-BE49-F238E27FC236}">
                    <a16:creationId xmlns:a16="http://schemas.microsoft.com/office/drawing/2014/main" id="{1754D977-4AA3-5516-487D-9742709305C7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96DB37-AD73-55AA-A60F-506CCA154677}"/>
                </a:ext>
              </a:extLst>
            </p:cNvPr>
            <p:cNvSpPr/>
            <p:nvPr/>
          </p:nvSpPr>
          <p:spPr>
            <a:xfrm>
              <a:off x="3712290" y="834084"/>
              <a:ext cx="1212250" cy="316628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79257744-659B-818E-57BB-822A69D5B566}"/>
                </a:ext>
              </a:extLst>
            </p:cNvPr>
            <p:cNvSpPr/>
            <p:nvPr/>
          </p:nvSpPr>
          <p:spPr>
            <a:xfrm rot="16200000">
              <a:off x="5046888" y="812241"/>
              <a:ext cx="454025" cy="454025"/>
            </a:xfrm>
            <a:prstGeom prst="corner">
              <a:avLst>
                <a:gd name="adj1" fmla="val 13117"/>
                <a:gd name="adj2" fmla="val 1297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1C9152-9EC5-53AE-C740-B35B22781BE3}"/>
              </a:ext>
            </a:extLst>
          </p:cNvPr>
          <p:cNvSpPr txBox="1"/>
          <p:nvPr/>
        </p:nvSpPr>
        <p:spPr>
          <a:xfrm>
            <a:off x="11153682" y="8361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W    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AC0DFE-C3C0-4CC8-546E-4553F3EADE88}"/>
              </a:ext>
            </a:extLst>
          </p:cNvPr>
          <p:cNvGrpSpPr/>
          <p:nvPr/>
        </p:nvGrpSpPr>
        <p:grpSpPr>
          <a:xfrm>
            <a:off x="11161302" y="2098625"/>
            <a:ext cx="515076" cy="851048"/>
            <a:chOff x="1502906" y="3374431"/>
            <a:chExt cx="1059044" cy="17498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FB16897-95BF-2785-1EFA-C183DC16E7A3}"/>
                </a:ext>
              </a:extLst>
            </p:cNvPr>
            <p:cNvSpPr/>
            <p:nvPr/>
          </p:nvSpPr>
          <p:spPr>
            <a:xfrm>
              <a:off x="1502907" y="3374431"/>
              <a:ext cx="1059043" cy="13686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135E9F-AB77-B9EC-0203-E08BA4D4D7EE}"/>
                </a:ext>
              </a:extLst>
            </p:cNvPr>
            <p:cNvSpPr/>
            <p:nvPr/>
          </p:nvSpPr>
          <p:spPr>
            <a:xfrm>
              <a:off x="1502906" y="4746973"/>
              <a:ext cx="1059043" cy="377291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7E1A099-827A-4EB5-3BF4-B0E43DF0EFB2}"/>
                </a:ext>
              </a:extLst>
            </p:cNvPr>
            <p:cNvSpPr/>
            <p:nvPr/>
          </p:nvSpPr>
          <p:spPr>
            <a:xfrm>
              <a:off x="1502907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8077C7-05E4-8F48-DC23-8682F3C070AE}"/>
                </a:ext>
              </a:extLst>
            </p:cNvPr>
            <p:cNvSpPr/>
            <p:nvPr/>
          </p:nvSpPr>
          <p:spPr>
            <a:xfrm>
              <a:off x="2463719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F0BA0D-CF4F-6F35-5AC0-522E041EE341}"/>
              </a:ext>
            </a:extLst>
          </p:cNvPr>
          <p:cNvGrpSpPr/>
          <p:nvPr/>
        </p:nvGrpSpPr>
        <p:grpSpPr>
          <a:xfrm>
            <a:off x="9842868" y="1166243"/>
            <a:ext cx="807528" cy="825747"/>
            <a:chOff x="7541693" y="506426"/>
            <a:chExt cx="807528" cy="825747"/>
          </a:xfrm>
        </p:grpSpPr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E27A0A63-3AA5-2A9A-AE47-8E741F241B90}"/>
                </a:ext>
              </a:extLst>
            </p:cNvPr>
            <p:cNvSpPr/>
            <p:nvPr/>
          </p:nvSpPr>
          <p:spPr>
            <a:xfrm rot="2104062">
              <a:off x="7541694" y="506426"/>
              <a:ext cx="807527" cy="807527"/>
            </a:xfrm>
            <a:prstGeom prst="pie">
              <a:avLst>
                <a:gd name="adj1" fmla="val 10929457"/>
                <a:gd name="adj2" fmla="val 17155525"/>
              </a:avLst>
            </a:prstGeom>
            <a:solidFill>
              <a:srgbClr val="FF0000">
                <a:alpha val="25000"/>
              </a:srgbClr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Partial Circle 95">
              <a:extLst>
                <a:ext uri="{FF2B5EF4-FFF2-40B4-BE49-F238E27FC236}">
                  <a16:creationId xmlns:a16="http://schemas.microsoft.com/office/drawing/2014/main" id="{E89F59D0-EA1B-397F-7D24-ED430CC35BDF}"/>
                </a:ext>
              </a:extLst>
            </p:cNvPr>
            <p:cNvSpPr/>
            <p:nvPr/>
          </p:nvSpPr>
          <p:spPr>
            <a:xfrm rot="12996463">
              <a:off x="7541693" y="524646"/>
              <a:ext cx="807527" cy="807527"/>
            </a:xfrm>
            <a:prstGeom prst="pie">
              <a:avLst>
                <a:gd name="adj1" fmla="val 13146305"/>
                <a:gd name="adj2" fmla="val 1496295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Flowchart: Delay 3">
            <a:extLst>
              <a:ext uri="{FF2B5EF4-FFF2-40B4-BE49-F238E27FC236}">
                <a16:creationId xmlns:a16="http://schemas.microsoft.com/office/drawing/2014/main" id="{39D9657C-4F86-8B02-B36E-CA8B19C9CDF1}"/>
              </a:ext>
            </a:extLst>
          </p:cNvPr>
          <p:cNvSpPr/>
          <p:nvPr/>
        </p:nvSpPr>
        <p:spPr>
          <a:xfrm rot="16200000">
            <a:off x="9998490" y="36712"/>
            <a:ext cx="480839" cy="792082"/>
          </a:xfrm>
          <a:custGeom>
            <a:avLst/>
            <a:gdLst>
              <a:gd name="connsiteX0" fmla="*/ 0 w 792163"/>
              <a:gd name="connsiteY0" fmla="*/ 0 h 1304925"/>
              <a:gd name="connsiteX1" fmla="*/ 396082 w 792163"/>
              <a:gd name="connsiteY1" fmla="*/ 0 h 1304925"/>
              <a:gd name="connsiteX2" fmla="*/ 792164 w 792163"/>
              <a:gd name="connsiteY2" fmla="*/ 652463 h 1304925"/>
              <a:gd name="connsiteX3" fmla="*/ 396082 w 792163"/>
              <a:gd name="connsiteY3" fmla="*/ 1304926 h 1304925"/>
              <a:gd name="connsiteX4" fmla="*/ 0 w 792163"/>
              <a:gd name="connsiteY4" fmla="*/ 1304925 h 1304925"/>
              <a:gd name="connsiteX5" fmla="*/ 0 w 792163"/>
              <a:gd name="connsiteY5" fmla="*/ 0 h 1304925"/>
              <a:gd name="connsiteX0" fmla="*/ 0 w 792164"/>
              <a:gd name="connsiteY0" fmla="*/ 1304925 h 1396365"/>
              <a:gd name="connsiteX1" fmla="*/ 0 w 792164"/>
              <a:gd name="connsiteY1" fmla="*/ 0 h 1396365"/>
              <a:gd name="connsiteX2" fmla="*/ 396082 w 792164"/>
              <a:gd name="connsiteY2" fmla="*/ 0 h 1396365"/>
              <a:gd name="connsiteX3" fmla="*/ 792164 w 792164"/>
              <a:gd name="connsiteY3" fmla="*/ 652463 h 1396365"/>
              <a:gd name="connsiteX4" fmla="*/ 396082 w 792164"/>
              <a:gd name="connsiteY4" fmla="*/ 1304926 h 1396365"/>
              <a:gd name="connsiteX5" fmla="*/ 91440 w 792164"/>
              <a:gd name="connsiteY5" fmla="*/ 1396365 h 1396365"/>
              <a:gd name="connsiteX0" fmla="*/ 0 w 792164"/>
              <a:gd name="connsiteY0" fmla="*/ 1304925 h 1304926"/>
              <a:gd name="connsiteX1" fmla="*/ 0 w 792164"/>
              <a:gd name="connsiteY1" fmla="*/ 0 h 1304926"/>
              <a:gd name="connsiteX2" fmla="*/ 396082 w 792164"/>
              <a:gd name="connsiteY2" fmla="*/ 0 h 1304926"/>
              <a:gd name="connsiteX3" fmla="*/ 792164 w 792164"/>
              <a:gd name="connsiteY3" fmla="*/ 652463 h 1304926"/>
              <a:gd name="connsiteX4" fmla="*/ 396082 w 792164"/>
              <a:gd name="connsiteY4" fmla="*/ 1304926 h 1304926"/>
              <a:gd name="connsiteX0" fmla="*/ 0 w 792164"/>
              <a:gd name="connsiteY0" fmla="*/ 1304925 h 1304926"/>
              <a:gd name="connsiteX1" fmla="*/ 0 w 792164"/>
              <a:gd name="connsiteY1" fmla="*/ 0 h 1304926"/>
              <a:gd name="connsiteX2" fmla="*/ 396082 w 792164"/>
              <a:gd name="connsiteY2" fmla="*/ 0 h 1304926"/>
              <a:gd name="connsiteX3" fmla="*/ 792164 w 792164"/>
              <a:gd name="connsiteY3" fmla="*/ 652463 h 1304926"/>
              <a:gd name="connsiteX4" fmla="*/ 396082 w 792164"/>
              <a:gd name="connsiteY4" fmla="*/ 1304926 h 1304926"/>
              <a:gd name="connsiteX5" fmla="*/ 0 w 792164"/>
              <a:gd name="connsiteY5" fmla="*/ 1304925 h 130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164" h="1304926">
                <a:moveTo>
                  <a:pt x="0" y="1304925"/>
                </a:moveTo>
                <a:lnTo>
                  <a:pt x="0" y="0"/>
                </a:lnTo>
                <a:lnTo>
                  <a:pt x="396082" y="0"/>
                </a:lnTo>
                <a:cubicBezTo>
                  <a:pt x="614832" y="0"/>
                  <a:pt x="792164" y="292118"/>
                  <a:pt x="792164" y="652463"/>
                </a:cubicBezTo>
                <a:cubicBezTo>
                  <a:pt x="792164" y="1012808"/>
                  <a:pt x="614832" y="1304926"/>
                  <a:pt x="396082" y="1304926"/>
                </a:cubicBezTo>
                <a:lnTo>
                  <a:pt x="0" y="13049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4">
            <a:extLst>
              <a:ext uri="{FF2B5EF4-FFF2-40B4-BE49-F238E27FC236}">
                <a16:creationId xmlns:a16="http://schemas.microsoft.com/office/drawing/2014/main" id="{09288B3E-A0D1-4A86-9285-6951A7C6B878}"/>
              </a:ext>
            </a:extLst>
          </p:cNvPr>
          <p:cNvSpPr/>
          <p:nvPr/>
        </p:nvSpPr>
        <p:spPr>
          <a:xfrm>
            <a:off x="9842868" y="656051"/>
            <a:ext cx="792082" cy="837371"/>
          </a:xfrm>
          <a:custGeom>
            <a:avLst/>
            <a:gdLst>
              <a:gd name="connsiteX0" fmla="*/ 0 w 1304925"/>
              <a:gd name="connsiteY0" fmla="*/ 0 h 1379537"/>
              <a:gd name="connsiteX1" fmla="*/ 1304925 w 1304925"/>
              <a:gd name="connsiteY1" fmla="*/ 0 h 1379537"/>
              <a:gd name="connsiteX2" fmla="*/ 1304925 w 1304925"/>
              <a:gd name="connsiteY2" fmla="*/ 1379537 h 1379537"/>
              <a:gd name="connsiteX3" fmla="*/ 0 w 1304925"/>
              <a:gd name="connsiteY3" fmla="*/ 1379537 h 1379537"/>
              <a:gd name="connsiteX4" fmla="*/ 0 w 1304925"/>
              <a:gd name="connsiteY4" fmla="*/ 0 h 1379537"/>
              <a:gd name="connsiteX0" fmla="*/ 1304925 w 1396365"/>
              <a:gd name="connsiteY0" fmla="*/ 0 h 1379537"/>
              <a:gd name="connsiteX1" fmla="*/ 1304925 w 1396365"/>
              <a:gd name="connsiteY1" fmla="*/ 1379537 h 1379537"/>
              <a:gd name="connsiteX2" fmla="*/ 0 w 1396365"/>
              <a:gd name="connsiteY2" fmla="*/ 1379537 h 1379537"/>
              <a:gd name="connsiteX3" fmla="*/ 0 w 1396365"/>
              <a:gd name="connsiteY3" fmla="*/ 0 h 1379537"/>
              <a:gd name="connsiteX4" fmla="*/ 1396365 w 1396365"/>
              <a:gd name="connsiteY4" fmla="*/ 91440 h 1379537"/>
              <a:gd name="connsiteX0" fmla="*/ 1304925 w 1304925"/>
              <a:gd name="connsiteY0" fmla="*/ 360997 h 1740534"/>
              <a:gd name="connsiteX1" fmla="*/ 1304925 w 1304925"/>
              <a:gd name="connsiteY1" fmla="*/ 1740534 h 1740534"/>
              <a:gd name="connsiteX2" fmla="*/ 0 w 1304925"/>
              <a:gd name="connsiteY2" fmla="*/ 1740534 h 1740534"/>
              <a:gd name="connsiteX3" fmla="*/ 0 w 1304925"/>
              <a:gd name="connsiteY3" fmla="*/ 360997 h 1740534"/>
              <a:gd name="connsiteX4" fmla="*/ 1023303 w 1304925"/>
              <a:gd name="connsiteY4" fmla="*/ 0 h 1740534"/>
              <a:gd name="connsiteX0" fmla="*/ 1304925 w 1304925"/>
              <a:gd name="connsiteY0" fmla="*/ 237172 h 1616709"/>
              <a:gd name="connsiteX1" fmla="*/ 1304925 w 1304925"/>
              <a:gd name="connsiteY1" fmla="*/ 1616709 h 1616709"/>
              <a:gd name="connsiteX2" fmla="*/ 0 w 1304925"/>
              <a:gd name="connsiteY2" fmla="*/ 1616709 h 1616709"/>
              <a:gd name="connsiteX3" fmla="*/ 0 w 1304925"/>
              <a:gd name="connsiteY3" fmla="*/ 237172 h 1616709"/>
              <a:gd name="connsiteX4" fmla="*/ 91441 w 1304925"/>
              <a:gd name="connsiteY4" fmla="*/ 0 h 1616709"/>
              <a:gd name="connsiteX0" fmla="*/ 1304925 w 1304925"/>
              <a:gd name="connsiteY0" fmla="*/ 0 h 1379537"/>
              <a:gd name="connsiteX1" fmla="*/ 1304925 w 1304925"/>
              <a:gd name="connsiteY1" fmla="*/ 1379537 h 1379537"/>
              <a:gd name="connsiteX2" fmla="*/ 0 w 1304925"/>
              <a:gd name="connsiteY2" fmla="*/ 1379537 h 1379537"/>
              <a:gd name="connsiteX3" fmla="*/ 0 w 1304925"/>
              <a:gd name="connsiteY3" fmla="*/ 0 h 137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925" h="1379537">
                <a:moveTo>
                  <a:pt x="1304925" y="0"/>
                </a:moveTo>
                <a:lnTo>
                  <a:pt x="1304925" y="1379537"/>
                </a:lnTo>
                <a:lnTo>
                  <a:pt x="0" y="1379537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7E5D9EC-14B4-EEBF-B412-E132B57517F6}"/>
              </a:ext>
            </a:extLst>
          </p:cNvPr>
          <p:cNvGrpSpPr/>
          <p:nvPr/>
        </p:nvGrpSpPr>
        <p:grpSpPr>
          <a:xfrm>
            <a:off x="10156527" y="511227"/>
            <a:ext cx="184524" cy="189088"/>
            <a:chOff x="8615363" y="4604212"/>
            <a:chExt cx="658172" cy="674451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CD14B705-4828-BF51-8A53-9D6F11604690}"/>
                </a:ext>
              </a:extLst>
            </p:cNvPr>
            <p:cNvSpPr/>
            <p:nvPr/>
          </p:nvSpPr>
          <p:spPr>
            <a:xfrm>
              <a:off x="8669241" y="4666932"/>
              <a:ext cx="547687" cy="54768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2F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Cross 93">
              <a:extLst>
                <a:ext uri="{FF2B5EF4-FFF2-40B4-BE49-F238E27FC236}">
                  <a16:creationId xmlns:a16="http://schemas.microsoft.com/office/drawing/2014/main" id="{2E0DF829-BFF6-158F-297E-99C6034AD8CA}"/>
                </a:ext>
              </a:extLst>
            </p:cNvPr>
            <p:cNvSpPr/>
            <p:nvPr/>
          </p:nvSpPr>
          <p:spPr>
            <a:xfrm>
              <a:off x="8615363" y="4604212"/>
              <a:ext cx="658172" cy="674451"/>
            </a:xfrm>
            <a:prstGeom prst="plus">
              <a:avLst>
                <a:gd name="adj" fmla="val 452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9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00026 -0.15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9A8B-4DA0-6466-8702-AA24FCBF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Narrow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B9498-E695-0E6D-7451-64D7583A5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By rotating the lens and adjusting the spade connector the field of view changes to narrow 5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en-GB" dirty="0"/>
              <a:t>with a detection distance of 18m.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F590EA-A23E-95CA-53F5-60C394DD766B}"/>
              </a:ext>
            </a:extLst>
          </p:cNvPr>
          <p:cNvGrpSpPr/>
          <p:nvPr/>
        </p:nvGrpSpPr>
        <p:grpSpPr>
          <a:xfrm>
            <a:off x="6243638" y="1611534"/>
            <a:ext cx="5783262" cy="4429125"/>
            <a:chOff x="6243638" y="1022350"/>
            <a:chExt cx="5783262" cy="4429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C82CF6-A511-1D1D-4C75-23DA86456A67}"/>
                </a:ext>
              </a:extLst>
            </p:cNvPr>
            <p:cNvSpPr/>
            <p:nvPr/>
          </p:nvSpPr>
          <p:spPr>
            <a:xfrm>
              <a:off x="6243638" y="2133599"/>
              <a:ext cx="4548186" cy="3233737"/>
            </a:xfrm>
            <a:custGeom>
              <a:avLst/>
              <a:gdLst>
                <a:gd name="connsiteX0" fmla="*/ 0 w 914400"/>
                <a:gd name="connsiteY0" fmla="*/ 0 h 575468"/>
                <a:gd name="connsiteX1" fmla="*/ 914400 w 914400"/>
                <a:gd name="connsiteY1" fmla="*/ 0 h 575468"/>
                <a:gd name="connsiteX2" fmla="*/ 914400 w 914400"/>
                <a:gd name="connsiteY2" fmla="*/ 575468 h 575468"/>
                <a:gd name="connsiteX3" fmla="*/ 0 w 914400"/>
                <a:gd name="connsiteY3" fmla="*/ 575468 h 575468"/>
                <a:gd name="connsiteX4" fmla="*/ 0 w 914400"/>
                <a:gd name="connsiteY4" fmla="*/ 0 h 575468"/>
                <a:gd name="connsiteX0" fmla="*/ 0 w 4465320"/>
                <a:gd name="connsiteY0" fmla="*/ 0 h 3276758"/>
                <a:gd name="connsiteX1" fmla="*/ 4465320 w 4465320"/>
                <a:gd name="connsiteY1" fmla="*/ 2701290 h 3276758"/>
                <a:gd name="connsiteX2" fmla="*/ 4465320 w 4465320"/>
                <a:gd name="connsiteY2" fmla="*/ 3276758 h 3276758"/>
                <a:gd name="connsiteX3" fmla="*/ 3550920 w 4465320"/>
                <a:gd name="connsiteY3" fmla="*/ 3276758 h 3276758"/>
                <a:gd name="connsiteX4" fmla="*/ 0 w 4465320"/>
                <a:gd name="connsiteY4" fmla="*/ 0 h 3276758"/>
                <a:gd name="connsiteX0" fmla="*/ 0 w 4465320"/>
                <a:gd name="connsiteY0" fmla="*/ 0 h 3276758"/>
                <a:gd name="connsiteX1" fmla="*/ 4465320 w 4465320"/>
                <a:gd name="connsiteY1" fmla="*/ 2701290 h 3276758"/>
                <a:gd name="connsiteX2" fmla="*/ 4465320 w 4465320"/>
                <a:gd name="connsiteY2" fmla="*/ 3276758 h 3276758"/>
                <a:gd name="connsiteX3" fmla="*/ 342900 w 4465320"/>
                <a:gd name="connsiteY3" fmla="*/ 800258 h 3276758"/>
                <a:gd name="connsiteX4" fmla="*/ 0 w 4465320"/>
                <a:gd name="connsiteY4" fmla="*/ 0 h 327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5320" h="3276758">
                  <a:moveTo>
                    <a:pt x="0" y="0"/>
                  </a:moveTo>
                  <a:lnTo>
                    <a:pt x="4465320" y="2701290"/>
                  </a:lnTo>
                  <a:lnTo>
                    <a:pt x="4465320" y="3276758"/>
                  </a:lnTo>
                  <a:lnTo>
                    <a:pt x="342900" y="800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8FAC67-86E7-250E-6593-C61BC53262BB}"/>
                </a:ext>
              </a:extLst>
            </p:cNvPr>
            <p:cNvSpPr/>
            <p:nvPr/>
          </p:nvSpPr>
          <p:spPr>
            <a:xfrm>
              <a:off x="10645880" y="4797822"/>
              <a:ext cx="145944" cy="653653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152400 w 1066800"/>
                <a:gd name="connsiteY0" fmla="*/ 0 h 1004888"/>
                <a:gd name="connsiteX1" fmla="*/ 1066800 w 1066800"/>
                <a:gd name="connsiteY1" fmla="*/ 0 h 1004888"/>
                <a:gd name="connsiteX2" fmla="*/ 0 w 1066800"/>
                <a:gd name="connsiteY2" fmla="*/ 1004888 h 1004888"/>
                <a:gd name="connsiteX3" fmla="*/ 152400 w 1066800"/>
                <a:gd name="connsiteY3" fmla="*/ 914400 h 1004888"/>
                <a:gd name="connsiteX4" fmla="*/ 152400 w 1066800"/>
                <a:gd name="connsiteY4" fmla="*/ 0 h 1004888"/>
                <a:gd name="connsiteX0" fmla="*/ 152400 w 152400"/>
                <a:gd name="connsiteY0" fmla="*/ 0 h 1004888"/>
                <a:gd name="connsiteX1" fmla="*/ 7144 w 152400"/>
                <a:gd name="connsiteY1" fmla="*/ 45244 h 1004888"/>
                <a:gd name="connsiteX2" fmla="*/ 0 w 152400"/>
                <a:gd name="connsiteY2" fmla="*/ 1004888 h 1004888"/>
                <a:gd name="connsiteX3" fmla="*/ 152400 w 152400"/>
                <a:gd name="connsiteY3" fmla="*/ 914400 h 1004888"/>
                <a:gd name="connsiteX4" fmla="*/ 152400 w 152400"/>
                <a:gd name="connsiteY4" fmla="*/ 0 h 1004888"/>
                <a:gd name="connsiteX0" fmla="*/ 153087 w 153087"/>
                <a:gd name="connsiteY0" fmla="*/ 0 h 1004888"/>
                <a:gd name="connsiteX1" fmla="*/ 687 w 153087"/>
                <a:gd name="connsiteY1" fmla="*/ 409576 h 1004888"/>
                <a:gd name="connsiteX2" fmla="*/ 687 w 153087"/>
                <a:gd name="connsiteY2" fmla="*/ 1004888 h 1004888"/>
                <a:gd name="connsiteX3" fmla="*/ 153087 w 153087"/>
                <a:gd name="connsiteY3" fmla="*/ 914400 h 1004888"/>
                <a:gd name="connsiteX4" fmla="*/ 153087 w 153087"/>
                <a:gd name="connsiteY4" fmla="*/ 0 h 1004888"/>
                <a:gd name="connsiteX0" fmla="*/ 162612 w 162612"/>
                <a:gd name="connsiteY0" fmla="*/ 0 h 661988"/>
                <a:gd name="connsiteX1" fmla="*/ 687 w 162612"/>
                <a:gd name="connsiteY1" fmla="*/ 66676 h 661988"/>
                <a:gd name="connsiteX2" fmla="*/ 687 w 162612"/>
                <a:gd name="connsiteY2" fmla="*/ 661988 h 661988"/>
                <a:gd name="connsiteX3" fmla="*/ 153087 w 162612"/>
                <a:gd name="connsiteY3" fmla="*/ 571500 h 661988"/>
                <a:gd name="connsiteX4" fmla="*/ 162612 w 162612"/>
                <a:gd name="connsiteY4" fmla="*/ 0 h 661988"/>
                <a:gd name="connsiteX0" fmla="*/ 145944 w 153087"/>
                <a:gd name="connsiteY0" fmla="*/ 0 h 659606"/>
                <a:gd name="connsiteX1" fmla="*/ 687 w 153087"/>
                <a:gd name="connsiteY1" fmla="*/ 64294 h 659606"/>
                <a:gd name="connsiteX2" fmla="*/ 687 w 153087"/>
                <a:gd name="connsiteY2" fmla="*/ 659606 h 659606"/>
                <a:gd name="connsiteX3" fmla="*/ 153087 w 153087"/>
                <a:gd name="connsiteY3" fmla="*/ 569118 h 659606"/>
                <a:gd name="connsiteX4" fmla="*/ 145944 w 153087"/>
                <a:gd name="connsiteY4" fmla="*/ 0 h 659606"/>
                <a:gd name="connsiteX0" fmla="*/ 145944 w 145944"/>
                <a:gd name="connsiteY0" fmla="*/ 0 h 659606"/>
                <a:gd name="connsiteX1" fmla="*/ 687 w 145944"/>
                <a:gd name="connsiteY1" fmla="*/ 64294 h 659606"/>
                <a:gd name="connsiteX2" fmla="*/ 687 w 145944"/>
                <a:gd name="connsiteY2" fmla="*/ 659606 h 659606"/>
                <a:gd name="connsiteX3" fmla="*/ 145944 w 145944"/>
                <a:gd name="connsiteY3" fmla="*/ 573881 h 659606"/>
                <a:gd name="connsiteX4" fmla="*/ 145944 w 145944"/>
                <a:gd name="connsiteY4" fmla="*/ 0 h 659606"/>
                <a:gd name="connsiteX0" fmla="*/ 141182 w 145944"/>
                <a:gd name="connsiteY0" fmla="*/ 0 h 653653"/>
                <a:gd name="connsiteX1" fmla="*/ 687 w 145944"/>
                <a:gd name="connsiteY1" fmla="*/ 58341 h 653653"/>
                <a:gd name="connsiteX2" fmla="*/ 687 w 145944"/>
                <a:gd name="connsiteY2" fmla="*/ 653653 h 653653"/>
                <a:gd name="connsiteX3" fmla="*/ 145944 w 145944"/>
                <a:gd name="connsiteY3" fmla="*/ 567928 h 653653"/>
                <a:gd name="connsiteX4" fmla="*/ 141182 w 145944"/>
                <a:gd name="connsiteY4" fmla="*/ 0 h 65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944" h="653653">
                  <a:moveTo>
                    <a:pt x="141182" y="0"/>
                  </a:moveTo>
                  <a:lnTo>
                    <a:pt x="687" y="58341"/>
                  </a:lnTo>
                  <a:cubicBezTo>
                    <a:pt x="-1694" y="378222"/>
                    <a:pt x="3068" y="333772"/>
                    <a:pt x="687" y="653653"/>
                  </a:cubicBezTo>
                  <a:lnTo>
                    <a:pt x="145944" y="567928"/>
                  </a:lnTo>
                  <a:cubicBezTo>
                    <a:pt x="144357" y="378619"/>
                    <a:pt x="142769" y="189309"/>
                    <a:pt x="141182" y="0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578AD41-A1E4-FD84-BDCA-44195C70261F}"/>
                </a:ext>
              </a:extLst>
            </p:cNvPr>
            <p:cNvSpPr/>
            <p:nvPr/>
          </p:nvSpPr>
          <p:spPr>
            <a:xfrm>
              <a:off x="6243638" y="2133600"/>
              <a:ext cx="4402242" cy="3317875"/>
            </a:xfrm>
            <a:custGeom>
              <a:avLst/>
              <a:gdLst>
                <a:gd name="connsiteX0" fmla="*/ 0 w 914400"/>
                <a:gd name="connsiteY0" fmla="*/ 0 h 575468"/>
                <a:gd name="connsiteX1" fmla="*/ 914400 w 914400"/>
                <a:gd name="connsiteY1" fmla="*/ 0 h 575468"/>
                <a:gd name="connsiteX2" fmla="*/ 914400 w 914400"/>
                <a:gd name="connsiteY2" fmla="*/ 575468 h 575468"/>
                <a:gd name="connsiteX3" fmla="*/ 0 w 914400"/>
                <a:gd name="connsiteY3" fmla="*/ 575468 h 575468"/>
                <a:gd name="connsiteX4" fmla="*/ 0 w 914400"/>
                <a:gd name="connsiteY4" fmla="*/ 0 h 575468"/>
                <a:gd name="connsiteX0" fmla="*/ 0 w 4465320"/>
                <a:gd name="connsiteY0" fmla="*/ 0 h 3276758"/>
                <a:gd name="connsiteX1" fmla="*/ 4465320 w 4465320"/>
                <a:gd name="connsiteY1" fmla="*/ 2701290 h 3276758"/>
                <a:gd name="connsiteX2" fmla="*/ 4465320 w 4465320"/>
                <a:gd name="connsiteY2" fmla="*/ 3276758 h 3276758"/>
                <a:gd name="connsiteX3" fmla="*/ 3550920 w 4465320"/>
                <a:gd name="connsiteY3" fmla="*/ 3276758 h 3276758"/>
                <a:gd name="connsiteX4" fmla="*/ 0 w 4465320"/>
                <a:gd name="connsiteY4" fmla="*/ 0 h 3276758"/>
                <a:gd name="connsiteX0" fmla="*/ 0 w 4465320"/>
                <a:gd name="connsiteY0" fmla="*/ 0 h 3276758"/>
                <a:gd name="connsiteX1" fmla="*/ 4465320 w 4465320"/>
                <a:gd name="connsiteY1" fmla="*/ 2701290 h 3276758"/>
                <a:gd name="connsiteX2" fmla="*/ 4465320 w 4465320"/>
                <a:gd name="connsiteY2" fmla="*/ 3276758 h 3276758"/>
                <a:gd name="connsiteX3" fmla="*/ 342900 w 4465320"/>
                <a:gd name="connsiteY3" fmla="*/ 800258 h 3276758"/>
                <a:gd name="connsiteX4" fmla="*/ 0 w 4465320"/>
                <a:gd name="connsiteY4" fmla="*/ 0 h 3276758"/>
                <a:gd name="connsiteX0" fmla="*/ 0 w 4465320"/>
                <a:gd name="connsiteY0" fmla="*/ 0 h 3276758"/>
                <a:gd name="connsiteX1" fmla="*/ 4460557 w 4465320"/>
                <a:gd name="connsiteY1" fmla="*/ 2677477 h 3276758"/>
                <a:gd name="connsiteX2" fmla="*/ 4465320 w 4465320"/>
                <a:gd name="connsiteY2" fmla="*/ 3276758 h 3276758"/>
                <a:gd name="connsiteX3" fmla="*/ 342900 w 4465320"/>
                <a:gd name="connsiteY3" fmla="*/ 800258 h 3276758"/>
                <a:gd name="connsiteX4" fmla="*/ 0 w 4465320"/>
                <a:gd name="connsiteY4" fmla="*/ 0 h 327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5320" h="3276758">
                  <a:moveTo>
                    <a:pt x="0" y="0"/>
                  </a:moveTo>
                  <a:lnTo>
                    <a:pt x="4460557" y="2677477"/>
                  </a:lnTo>
                  <a:cubicBezTo>
                    <a:pt x="4462145" y="2877237"/>
                    <a:pt x="4463732" y="3076998"/>
                    <a:pt x="4465320" y="3276758"/>
                  </a:cubicBezTo>
                  <a:lnTo>
                    <a:pt x="342900" y="800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0B10FE5-A350-643F-0670-B8D841EC932F}"/>
                </a:ext>
              </a:extLst>
            </p:cNvPr>
            <p:cNvCxnSpPr>
              <a:cxnSpLocks/>
            </p:cNvCxnSpPr>
            <p:nvPr/>
          </p:nvCxnSpPr>
          <p:spPr>
            <a:xfrm>
              <a:off x="7562850" y="1022350"/>
              <a:ext cx="4464050" cy="257175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2DA747-0649-7F34-BAF1-DA0A03283C8D}"/>
                </a:ext>
              </a:extLst>
            </p:cNvPr>
            <p:cNvSpPr txBox="1"/>
            <p:nvPr/>
          </p:nvSpPr>
          <p:spPr>
            <a:xfrm>
              <a:off x="9919554" y="1976596"/>
              <a:ext cx="60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18m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AFC177-B17E-E9C8-0138-D5311232B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98630" l="9906" r="89938">
                        <a14:foregroundMark x1="59594" y1="91407" x2="60998" y2="92030"/>
                        <a14:foregroundMark x1="60374" y1="98630" x2="59906" y2="97385"/>
                        <a14:foregroundMark x1="28549" y1="58032" x2="50858" y2="85056"/>
                        <a14:foregroundMark x1="50858" y1="85056" x2="58736" y2="88543"/>
                        <a14:foregroundMark x1="58736" y1="88543" x2="49260" y2="72508"/>
                        <a14:foregroundMark x1="29184" y1="57862" x2="29095" y2="58032"/>
                        <a14:foregroundMark x1="48440" y1="69116" x2="46724" y2="67746"/>
                        <a14:foregroundMark x1="59126" y1="79078" x2="59126" y2="79078"/>
                        <a14:foregroundMark x1="59750" y1="78207" x2="59750" y2="78207"/>
                        <a14:foregroundMark x1="59126" y1="78207" x2="59126" y2="78207"/>
                        <a14:foregroundMark x1="59204" y1="78082" x2="59204" y2="78082"/>
                        <a14:foregroundMark x1="59360" y1="78456" x2="59360" y2="78456"/>
                        <a14:foregroundMark x1="64665" y1="84433" x2="64821" y2="84433"/>
                        <a14:foregroundMark x1="65055" y1="84433" x2="65055" y2="84433"/>
                        <a14:foregroundMark x1="60140" y1="79950" x2="60140" y2="79950"/>
                        <a14:foregroundMark x1="64743" y1="84932" x2="65601" y2="86177"/>
                        <a14:foregroundMark x1="65211" y1="84433" x2="64587" y2="84682"/>
                        <a14:foregroundMark x1="61544" y1="78456" x2="61891" y2="79397"/>
                        <a14:foregroundMark x1="59360" y1="78207" x2="59360" y2="78207"/>
                        <a14:foregroundMark x1="59204" y1="78207" x2="59204" y2="78207"/>
                        <a14:foregroundMark x1="59204" y1="78082" x2="59204" y2="78082"/>
                        <a14:foregroundMark x1="59126" y1="78082" x2="59126" y2="78082"/>
                        <a14:foregroundMark x1="59126" y1="78082" x2="59126" y2="78082"/>
                        <a14:foregroundMark x1="59126" y1="77958" x2="59126" y2="77958"/>
                        <a14:foregroundMark x1="59126" y1="77958" x2="59204" y2="78456"/>
                        <a14:foregroundMark x1="59438" y1="77958" x2="58736" y2="78456"/>
                        <a14:foregroundMark x1="48674" y1="68120" x2="49376" y2="67746"/>
                        <a14:foregroundMark x1="49532" y1="67497" x2="49376" y2="68244"/>
                        <a14:foregroundMark x1="50078" y1="69365" x2="51560" y2="70486"/>
                        <a14:foregroundMark x1="51560" y1="70486" x2="50078" y2="69365"/>
                        <a14:foregroundMark x1="48440" y1="68244" x2="49454" y2="67497"/>
                        <a14:foregroundMark x1="49454" y1="67497" x2="48284" y2="68120"/>
                        <a14:foregroundMark x1="31981" y1="54296" x2="33541" y2="53549"/>
                        <a14:backgroundMark x1="54758" y1="67497" x2="56318" y2="69240"/>
                        <a14:backgroundMark x1="66086" y1="85531" x2="66225" y2="85679"/>
                        <a14:backgroundMark x1="51737" y1="70167" x2="57704" y2="76555"/>
                        <a14:backgroundMark x1="34250" y1="51442" x2="46701" y2="64773"/>
                        <a14:backgroundMark x1="66225" y1="85679" x2="66459" y2="85679"/>
                        <a14:backgroundMark x1="58034" y1="71856" x2="62059" y2="78020"/>
                        <a14:backgroundMark x1="41420" y1="52677" x2="42824" y2="50809"/>
                        <a14:backgroundMark x1="43214" y1="49689" x2="43604" y2="56538"/>
                        <a14:backgroundMark x1="45008" y1="57783" x2="51092" y2="63885"/>
                        <a14:backgroundMark x1="46568" y1="57534" x2="51170" y2="61893"/>
                        <a14:backgroundMark x1="59906" y1="55542" x2="65835" y2="66002"/>
                        <a14:backgroundMark x1="65835" y1="66002" x2="62715" y2="62889"/>
                        <a14:backgroundMark x1="61934" y1="57285" x2="60764" y2="67372"/>
                        <a14:backgroundMark x1="60764" y1="67372" x2="61622" y2="64882"/>
                        <a14:backgroundMark x1="63105" y1="55044" x2="55382" y2="60149"/>
                        <a14:backgroundMark x1="55382" y1="60149" x2="54992" y2="57534"/>
                        <a14:backgroundMark x1="55460" y1="56289" x2="50468" y2="52677"/>
                        <a14:backgroundMark x1="49766" y1="52677" x2="41654" y2="50685"/>
                        <a14:backgroundMark x1="41654" y1="50685" x2="45086" y2="49813"/>
                        <a14:backgroundMark x1="38768" y1="52179" x2="40796" y2="50187"/>
                        <a14:backgroundMark x1="38300" y1="51432" x2="37363" y2="48941"/>
                        <a14:backgroundMark x1="62168" y1="51432" x2="68253" y2="77584"/>
                        <a14:backgroundMark x1="68253" y1="77584" x2="66615" y2="57036"/>
                        <a14:backgroundMark x1="66615" y1="57036" x2="64821" y2="50062"/>
                        <a14:backgroundMark x1="33405" y1="53955" x2="38534" y2="53425"/>
                        <a14:backgroundMark x1="27691" y1="54545" x2="32049" y2="54095"/>
                        <a14:backgroundMark x1="34200" y1="51592" x2="35491" y2="51681"/>
                        <a14:backgroundMark x1="30109" y1="51308" x2="32921" y2="51503"/>
                        <a14:backgroundMark x1="34239" y1="51476" x2="34789" y2="51432"/>
                        <a14:backgroundMark x1="28549" y1="51930" x2="32894" y2="51583"/>
                        <a14:backgroundMark x1="34789" y1="51432" x2="34789" y2="51432"/>
                        <a14:backgroundMark x1="23323" y1="51930" x2="33231" y2="50581"/>
                        <a14:backgroundMark x1="67005" y1="77833" x2="68487" y2="89041"/>
                        <a14:backgroundMark x1="62480" y1="78705" x2="64665" y2="82565"/>
                      </a14:backgroundRemoval>
                    </a14:imgEffect>
                  </a14:imgLayer>
                </a14:imgProps>
              </a:ext>
            </a:extLst>
          </a:blip>
          <a:srcRect l="26479" t="50158" r="31598"/>
          <a:stretch/>
        </p:blipFill>
        <p:spPr>
          <a:xfrm>
            <a:off x="7303635" y="4138834"/>
            <a:ext cx="3276600" cy="243998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624F0A-207E-3A02-B70F-6858611A3DA9}"/>
              </a:ext>
            </a:extLst>
          </p:cNvPr>
          <p:cNvSpPr/>
          <p:nvPr/>
        </p:nvSpPr>
        <p:spPr>
          <a:xfrm>
            <a:off x="6175574" y="2009378"/>
            <a:ext cx="68064" cy="136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A93F8C-1080-8092-3ED9-13D7D5F4A09D}"/>
              </a:ext>
            </a:extLst>
          </p:cNvPr>
          <p:cNvSpPr/>
          <p:nvPr/>
        </p:nvSpPr>
        <p:spPr>
          <a:xfrm>
            <a:off x="8532278" y="2007126"/>
            <a:ext cx="68064" cy="136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57EAE32-2337-C7CF-8C5A-3995BA66E5F9}"/>
              </a:ext>
            </a:extLst>
          </p:cNvPr>
          <p:cNvGrpSpPr/>
          <p:nvPr/>
        </p:nvGrpSpPr>
        <p:grpSpPr>
          <a:xfrm>
            <a:off x="11153682" y="428625"/>
            <a:ext cx="796187" cy="1225545"/>
            <a:chOff x="3712290" y="152401"/>
            <a:chExt cx="1845584" cy="284084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7D6A7A5-014E-6325-B27E-C9F58F84777B}"/>
                </a:ext>
              </a:extLst>
            </p:cNvPr>
            <p:cNvSpPr/>
            <p:nvPr/>
          </p:nvSpPr>
          <p:spPr>
            <a:xfrm>
              <a:off x="3712291" y="1150712"/>
              <a:ext cx="1212250" cy="6794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2458368-CE40-6809-F6CC-959ADCA1F95A}"/>
                </a:ext>
              </a:extLst>
            </p:cNvPr>
            <p:cNvGrpSpPr/>
            <p:nvPr/>
          </p:nvGrpSpPr>
          <p:grpSpPr>
            <a:xfrm>
              <a:off x="4510125" y="1499961"/>
              <a:ext cx="249310" cy="1493287"/>
              <a:chOff x="3035300" y="1066799"/>
              <a:chExt cx="279401" cy="151447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A6B6136-DCAD-87BA-E02F-BB804AD043AC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782FB8E-A53B-2158-AB07-CF1D7F5AB05F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D38B31D-62FA-30C7-CE1D-E73A48B04946}"/>
                </a:ext>
              </a:extLst>
            </p:cNvPr>
            <p:cNvGrpSpPr/>
            <p:nvPr/>
          </p:nvGrpSpPr>
          <p:grpSpPr>
            <a:xfrm>
              <a:off x="3831807" y="1490437"/>
              <a:ext cx="249310" cy="1493287"/>
              <a:chOff x="3035300" y="1066799"/>
              <a:chExt cx="279401" cy="1514476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D22F947-1E20-59B7-CD22-8CEC14BD2BCB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835CFD-23ED-BB80-8984-56F8B0608AE0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E119814-2527-8AF1-B17D-A8FA803777D3}"/>
                </a:ext>
              </a:extLst>
            </p:cNvPr>
            <p:cNvGrpSpPr/>
            <p:nvPr/>
          </p:nvGrpSpPr>
          <p:grpSpPr>
            <a:xfrm>
              <a:off x="3712291" y="152401"/>
              <a:ext cx="908050" cy="454025"/>
              <a:chOff x="2590800" y="4521200"/>
              <a:chExt cx="1828800" cy="914400"/>
            </a:xfrm>
          </p:grpSpPr>
          <p:sp>
            <p:nvSpPr>
              <p:cNvPr id="93" name="L-Shape 92">
                <a:extLst>
                  <a:ext uri="{FF2B5EF4-FFF2-40B4-BE49-F238E27FC236}">
                    <a16:creationId xmlns:a16="http://schemas.microsoft.com/office/drawing/2014/main" id="{C4564065-FA13-4317-EC65-AB2C6EF3E9D1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L-Shape 93">
                <a:extLst>
                  <a:ext uri="{FF2B5EF4-FFF2-40B4-BE49-F238E27FC236}">
                    <a16:creationId xmlns:a16="http://schemas.microsoft.com/office/drawing/2014/main" id="{F3D75629-9222-9E2A-CC44-9E8B1730EF3B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7C2C2B8-4659-50EE-D4CA-A10EA4BFA11D}"/>
                </a:ext>
              </a:extLst>
            </p:cNvPr>
            <p:cNvGrpSpPr/>
            <p:nvPr/>
          </p:nvGrpSpPr>
          <p:grpSpPr>
            <a:xfrm>
              <a:off x="4649824" y="152401"/>
              <a:ext cx="908050" cy="454025"/>
              <a:chOff x="2590800" y="4521200"/>
              <a:chExt cx="1828800" cy="914400"/>
            </a:xfrm>
          </p:grpSpPr>
          <p:sp>
            <p:nvSpPr>
              <p:cNvPr id="91" name="L-Shape 90">
                <a:extLst>
                  <a:ext uri="{FF2B5EF4-FFF2-40B4-BE49-F238E27FC236}">
                    <a16:creationId xmlns:a16="http://schemas.microsoft.com/office/drawing/2014/main" id="{48D865B5-983F-AE2D-13E8-AB6041F45717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L-Shape 91">
                <a:extLst>
                  <a:ext uri="{FF2B5EF4-FFF2-40B4-BE49-F238E27FC236}">
                    <a16:creationId xmlns:a16="http://schemas.microsoft.com/office/drawing/2014/main" id="{C40679DE-4D39-8C46-0D6F-C45BA53B4140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0C13388-78AF-ED69-3874-4C9644C09A11}"/>
                </a:ext>
              </a:extLst>
            </p:cNvPr>
            <p:cNvSpPr/>
            <p:nvPr/>
          </p:nvSpPr>
          <p:spPr>
            <a:xfrm>
              <a:off x="3712290" y="834084"/>
              <a:ext cx="1212250" cy="316628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L-Shape 89">
              <a:extLst>
                <a:ext uri="{FF2B5EF4-FFF2-40B4-BE49-F238E27FC236}">
                  <a16:creationId xmlns:a16="http://schemas.microsoft.com/office/drawing/2014/main" id="{2045E988-3B44-DB63-2985-7679BED6ECC8}"/>
                </a:ext>
              </a:extLst>
            </p:cNvPr>
            <p:cNvSpPr/>
            <p:nvPr/>
          </p:nvSpPr>
          <p:spPr>
            <a:xfrm rot="16200000">
              <a:off x="5046888" y="812241"/>
              <a:ext cx="454025" cy="454025"/>
            </a:xfrm>
            <a:prstGeom prst="corner">
              <a:avLst>
                <a:gd name="adj1" fmla="val 13117"/>
                <a:gd name="adj2" fmla="val 1297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70CC02BC-A017-1E95-E21F-C1B126567B8E}"/>
              </a:ext>
            </a:extLst>
          </p:cNvPr>
          <p:cNvSpPr txBox="1"/>
          <p:nvPr/>
        </p:nvSpPr>
        <p:spPr>
          <a:xfrm>
            <a:off x="11153682" y="8361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W    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19569A9-0C26-062E-2107-3B19A70906EF}"/>
              </a:ext>
            </a:extLst>
          </p:cNvPr>
          <p:cNvGrpSpPr/>
          <p:nvPr/>
        </p:nvGrpSpPr>
        <p:grpSpPr>
          <a:xfrm>
            <a:off x="11489215" y="2084064"/>
            <a:ext cx="515076" cy="851048"/>
            <a:chOff x="1502906" y="3374431"/>
            <a:chExt cx="1059044" cy="174983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0F4D38-847E-7997-C852-A56E7DF35BF2}"/>
                </a:ext>
              </a:extLst>
            </p:cNvPr>
            <p:cNvSpPr/>
            <p:nvPr/>
          </p:nvSpPr>
          <p:spPr>
            <a:xfrm>
              <a:off x="1502907" y="3374431"/>
              <a:ext cx="1059043" cy="13686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6775072-D0CE-B696-EDC9-15689995D079}"/>
                </a:ext>
              </a:extLst>
            </p:cNvPr>
            <p:cNvSpPr/>
            <p:nvPr/>
          </p:nvSpPr>
          <p:spPr>
            <a:xfrm>
              <a:off x="1502906" y="4746973"/>
              <a:ext cx="1059043" cy="377291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25C9BFB-8F6E-BB13-AE41-DD05BEF596E8}"/>
                </a:ext>
              </a:extLst>
            </p:cNvPr>
            <p:cNvSpPr/>
            <p:nvPr/>
          </p:nvSpPr>
          <p:spPr>
            <a:xfrm>
              <a:off x="1502907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8DAA3A2-DA77-3539-CCAC-EFEAB2C1E17A}"/>
                </a:ext>
              </a:extLst>
            </p:cNvPr>
            <p:cNvSpPr/>
            <p:nvPr/>
          </p:nvSpPr>
          <p:spPr>
            <a:xfrm>
              <a:off x="2463719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Flowchart: Delay 105">
            <a:extLst>
              <a:ext uri="{FF2B5EF4-FFF2-40B4-BE49-F238E27FC236}">
                <a16:creationId xmlns:a16="http://schemas.microsoft.com/office/drawing/2014/main" id="{F7027119-C8F4-9180-9AB1-C42B8AC7F963}"/>
              </a:ext>
            </a:extLst>
          </p:cNvPr>
          <p:cNvSpPr/>
          <p:nvPr/>
        </p:nvSpPr>
        <p:spPr>
          <a:xfrm rot="5400000">
            <a:off x="10006587" y="1353339"/>
            <a:ext cx="463717" cy="743881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lowchart: Terminator 106">
            <a:extLst>
              <a:ext uri="{FF2B5EF4-FFF2-40B4-BE49-F238E27FC236}">
                <a16:creationId xmlns:a16="http://schemas.microsoft.com/office/drawing/2014/main" id="{8A4E3A3A-974B-070C-2D1A-0E022DC5378A}"/>
              </a:ext>
            </a:extLst>
          </p:cNvPr>
          <p:cNvSpPr/>
          <p:nvPr/>
        </p:nvSpPr>
        <p:spPr>
          <a:xfrm rot="16200000">
            <a:off x="9312231" y="665956"/>
            <a:ext cx="1852430" cy="850900"/>
          </a:xfrm>
          <a:prstGeom prst="flowChartTerminator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EA4AEFF-46A4-C8AE-A442-BBD8BC658E75}"/>
              </a:ext>
            </a:extLst>
          </p:cNvPr>
          <p:cNvGrpSpPr/>
          <p:nvPr/>
        </p:nvGrpSpPr>
        <p:grpSpPr>
          <a:xfrm>
            <a:off x="9835766" y="1082425"/>
            <a:ext cx="807528" cy="825745"/>
            <a:chOff x="9826493" y="1088965"/>
            <a:chExt cx="823902" cy="842488"/>
          </a:xfrm>
          <a:effectLst>
            <a:glow rad="127000">
              <a:srgbClr val="FF0000"/>
            </a:glow>
          </a:effectLst>
        </p:grpSpPr>
        <p:sp>
          <p:nvSpPr>
            <p:cNvPr id="109" name="Partial Circle 108">
              <a:extLst>
                <a:ext uri="{FF2B5EF4-FFF2-40B4-BE49-F238E27FC236}">
                  <a16:creationId xmlns:a16="http://schemas.microsoft.com/office/drawing/2014/main" id="{81213351-0A15-FB6A-6F8B-E9247ACD29CE}"/>
                </a:ext>
              </a:extLst>
            </p:cNvPr>
            <p:cNvSpPr/>
            <p:nvPr/>
          </p:nvSpPr>
          <p:spPr>
            <a:xfrm rot="12904062">
              <a:off x="9826493" y="1107552"/>
              <a:ext cx="823901" cy="823901"/>
            </a:xfrm>
            <a:prstGeom prst="pie">
              <a:avLst>
                <a:gd name="adj1" fmla="val 10929457"/>
                <a:gd name="adj2" fmla="val 17155525"/>
              </a:avLst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0" name="Partial Circle 109">
              <a:extLst>
                <a:ext uri="{FF2B5EF4-FFF2-40B4-BE49-F238E27FC236}">
                  <a16:creationId xmlns:a16="http://schemas.microsoft.com/office/drawing/2014/main" id="{2FAA902C-AF94-7889-EDBB-3C6EB4564710}"/>
                </a:ext>
              </a:extLst>
            </p:cNvPr>
            <p:cNvSpPr/>
            <p:nvPr/>
          </p:nvSpPr>
          <p:spPr>
            <a:xfrm rot="2196463">
              <a:off x="9826494" y="1088965"/>
              <a:ext cx="823901" cy="823901"/>
            </a:xfrm>
            <a:prstGeom prst="pie">
              <a:avLst>
                <a:gd name="adj1" fmla="val 13146305"/>
                <a:gd name="adj2" fmla="val 14962957"/>
              </a:avLst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11" name="Flowchart: Delay 3">
            <a:extLst>
              <a:ext uri="{FF2B5EF4-FFF2-40B4-BE49-F238E27FC236}">
                <a16:creationId xmlns:a16="http://schemas.microsoft.com/office/drawing/2014/main" id="{AC79D9D7-6C7A-103A-DDFB-370547D09214}"/>
              </a:ext>
            </a:extLst>
          </p:cNvPr>
          <p:cNvSpPr/>
          <p:nvPr/>
        </p:nvSpPr>
        <p:spPr>
          <a:xfrm rot="16200000">
            <a:off x="9998490" y="36712"/>
            <a:ext cx="480839" cy="792082"/>
          </a:xfrm>
          <a:custGeom>
            <a:avLst/>
            <a:gdLst>
              <a:gd name="connsiteX0" fmla="*/ 0 w 792163"/>
              <a:gd name="connsiteY0" fmla="*/ 0 h 1304925"/>
              <a:gd name="connsiteX1" fmla="*/ 396082 w 792163"/>
              <a:gd name="connsiteY1" fmla="*/ 0 h 1304925"/>
              <a:gd name="connsiteX2" fmla="*/ 792164 w 792163"/>
              <a:gd name="connsiteY2" fmla="*/ 652463 h 1304925"/>
              <a:gd name="connsiteX3" fmla="*/ 396082 w 792163"/>
              <a:gd name="connsiteY3" fmla="*/ 1304926 h 1304925"/>
              <a:gd name="connsiteX4" fmla="*/ 0 w 792163"/>
              <a:gd name="connsiteY4" fmla="*/ 1304925 h 1304925"/>
              <a:gd name="connsiteX5" fmla="*/ 0 w 792163"/>
              <a:gd name="connsiteY5" fmla="*/ 0 h 1304925"/>
              <a:gd name="connsiteX0" fmla="*/ 0 w 792164"/>
              <a:gd name="connsiteY0" fmla="*/ 1304925 h 1396365"/>
              <a:gd name="connsiteX1" fmla="*/ 0 w 792164"/>
              <a:gd name="connsiteY1" fmla="*/ 0 h 1396365"/>
              <a:gd name="connsiteX2" fmla="*/ 396082 w 792164"/>
              <a:gd name="connsiteY2" fmla="*/ 0 h 1396365"/>
              <a:gd name="connsiteX3" fmla="*/ 792164 w 792164"/>
              <a:gd name="connsiteY3" fmla="*/ 652463 h 1396365"/>
              <a:gd name="connsiteX4" fmla="*/ 396082 w 792164"/>
              <a:gd name="connsiteY4" fmla="*/ 1304926 h 1396365"/>
              <a:gd name="connsiteX5" fmla="*/ 91440 w 792164"/>
              <a:gd name="connsiteY5" fmla="*/ 1396365 h 1396365"/>
              <a:gd name="connsiteX0" fmla="*/ 0 w 792164"/>
              <a:gd name="connsiteY0" fmla="*/ 1304925 h 1304926"/>
              <a:gd name="connsiteX1" fmla="*/ 0 w 792164"/>
              <a:gd name="connsiteY1" fmla="*/ 0 h 1304926"/>
              <a:gd name="connsiteX2" fmla="*/ 396082 w 792164"/>
              <a:gd name="connsiteY2" fmla="*/ 0 h 1304926"/>
              <a:gd name="connsiteX3" fmla="*/ 792164 w 792164"/>
              <a:gd name="connsiteY3" fmla="*/ 652463 h 1304926"/>
              <a:gd name="connsiteX4" fmla="*/ 396082 w 792164"/>
              <a:gd name="connsiteY4" fmla="*/ 1304926 h 1304926"/>
              <a:gd name="connsiteX0" fmla="*/ 0 w 792164"/>
              <a:gd name="connsiteY0" fmla="*/ 1304925 h 1304926"/>
              <a:gd name="connsiteX1" fmla="*/ 0 w 792164"/>
              <a:gd name="connsiteY1" fmla="*/ 0 h 1304926"/>
              <a:gd name="connsiteX2" fmla="*/ 396082 w 792164"/>
              <a:gd name="connsiteY2" fmla="*/ 0 h 1304926"/>
              <a:gd name="connsiteX3" fmla="*/ 792164 w 792164"/>
              <a:gd name="connsiteY3" fmla="*/ 652463 h 1304926"/>
              <a:gd name="connsiteX4" fmla="*/ 396082 w 792164"/>
              <a:gd name="connsiteY4" fmla="*/ 1304926 h 1304926"/>
              <a:gd name="connsiteX5" fmla="*/ 0 w 792164"/>
              <a:gd name="connsiteY5" fmla="*/ 1304925 h 130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164" h="1304926">
                <a:moveTo>
                  <a:pt x="0" y="1304925"/>
                </a:moveTo>
                <a:lnTo>
                  <a:pt x="0" y="0"/>
                </a:lnTo>
                <a:lnTo>
                  <a:pt x="396082" y="0"/>
                </a:lnTo>
                <a:cubicBezTo>
                  <a:pt x="614832" y="0"/>
                  <a:pt x="792164" y="292118"/>
                  <a:pt x="792164" y="652463"/>
                </a:cubicBezTo>
                <a:cubicBezTo>
                  <a:pt x="792164" y="1012808"/>
                  <a:pt x="614832" y="1304926"/>
                  <a:pt x="396082" y="1304926"/>
                </a:cubicBezTo>
                <a:lnTo>
                  <a:pt x="0" y="13049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4">
            <a:extLst>
              <a:ext uri="{FF2B5EF4-FFF2-40B4-BE49-F238E27FC236}">
                <a16:creationId xmlns:a16="http://schemas.microsoft.com/office/drawing/2014/main" id="{47C5F3AB-CAC5-C2EC-953E-5EB80AFFE0E2}"/>
              </a:ext>
            </a:extLst>
          </p:cNvPr>
          <p:cNvSpPr/>
          <p:nvPr/>
        </p:nvSpPr>
        <p:spPr>
          <a:xfrm>
            <a:off x="9842868" y="656051"/>
            <a:ext cx="792082" cy="837371"/>
          </a:xfrm>
          <a:custGeom>
            <a:avLst/>
            <a:gdLst>
              <a:gd name="connsiteX0" fmla="*/ 0 w 1304925"/>
              <a:gd name="connsiteY0" fmla="*/ 0 h 1379537"/>
              <a:gd name="connsiteX1" fmla="*/ 1304925 w 1304925"/>
              <a:gd name="connsiteY1" fmla="*/ 0 h 1379537"/>
              <a:gd name="connsiteX2" fmla="*/ 1304925 w 1304925"/>
              <a:gd name="connsiteY2" fmla="*/ 1379537 h 1379537"/>
              <a:gd name="connsiteX3" fmla="*/ 0 w 1304925"/>
              <a:gd name="connsiteY3" fmla="*/ 1379537 h 1379537"/>
              <a:gd name="connsiteX4" fmla="*/ 0 w 1304925"/>
              <a:gd name="connsiteY4" fmla="*/ 0 h 1379537"/>
              <a:gd name="connsiteX0" fmla="*/ 1304925 w 1396365"/>
              <a:gd name="connsiteY0" fmla="*/ 0 h 1379537"/>
              <a:gd name="connsiteX1" fmla="*/ 1304925 w 1396365"/>
              <a:gd name="connsiteY1" fmla="*/ 1379537 h 1379537"/>
              <a:gd name="connsiteX2" fmla="*/ 0 w 1396365"/>
              <a:gd name="connsiteY2" fmla="*/ 1379537 h 1379537"/>
              <a:gd name="connsiteX3" fmla="*/ 0 w 1396365"/>
              <a:gd name="connsiteY3" fmla="*/ 0 h 1379537"/>
              <a:gd name="connsiteX4" fmla="*/ 1396365 w 1396365"/>
              <a:gd name="connsiteY4" fmla="*/ 91440 h 1379537"/>
              <a:gd name="connsiteX0" fmla="*/ 1304925 w 1304925"/>
              <a:gd name="connsiteY0" fmla="*/ 360997 h 1740534"/>
              <a:gd name="connsiteX1" fmla="*/ 1304925 w 1304925"/>
              <a:gd name="connsiteY1" fmla="*/ 1740534 h 1740534"/>
              <a:gd name="connsiteX2" fmla="*/ 0 w 1304925"/>
              <a:gd name="connsiteY2" fmla="*/ 1740534 h 1740534"/>
              <a:gd name="connsiteX3" fmla="*/ 0 w 1304925"/>
              <a:gd name="connsiteY3" fmla="*/ 360997 h 1740534"/>
              <a:gd name="connsiteX4" fmla="*/ 1023303 w 1304925"/>
              <a:gd name="connsiteY4" fmla="*/ 0 h 1740534"/>
              <a:gd name="connsiteX0" fmla="*/ 1304925 w 1304925"/>
              <a:gd name="connsiteY0" fmla="*/ 237172 h 1616709"/>
              <a:gd name="connsiteX1" fmla="*/ 1304925 w 1304925"/>
              <a:gd name="connsiteY1" fmla="*/ 1616709 h 1616709"/>
              <a:gd name="connsiteX2" fmla="*/ 0 w 1304925"/>
              <a:gd name="connsiteY2" fmla="*/ 1616709 h 1616709"/>
              <a:gd name="connsiteX3" fmla="*/ 0 w 1304925"/>
              <a:gd name="connsiteY3" fmla="*/ 237172 h 1616709"/>
              <a:gd name="connsiteX4" fmla="*/ 91441 w 1304925"/>
              <a:gd name="connsiteY4" fmla="*/ 0 h 1616709"/>
              <a:gd name="connsiteX0" fmla="*/ 1304925 w 1304925"/>
              <a:gd name="connsiteY0" fmla="*/ 0 h 1379537"/>
              <a:gd name="connsiteX1" fmla="*/ 1304925 w 1304925"/>
              <a:gd name="connsiteY1" fmla="*/ 1379537 h 1379537"/>
              <a:gd name="connsiteX2" fmla="*/ 0 w 1304925"/>
              <a:gd name="connsiteY2" fmla="*/ 1379537 h 1379537"/>
              <a:gd name="connsiteX3" fmla="*/ 0 w 1304925"/>
              <a:gd name="connsiteY3" fmla="*/ 0 h 137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925" h="1379537">
                <a:moveTo>
                  <a:pt x="1304925" y="0"/>
                </a:moveTo>
                <a:lnTo>
                  <a:pt x="1304925" y="1379537"/>
                </a:lnTo>
                <a:lnTo>
                  <a:pt x="0" y="1379537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F47B305-0051-C157-D1E5-9BCFAFFE016E}"/>
              </a:ext>
            </a:extLst>
          </p:cNvPr>
          <p:cNvGrpSpPr/>
          <p:nvPr/>
        </p:nvGrpSpPr>
        <p:grpSpPr>
          <a:xfrm>
            <a:off x="10156527" y="511227"/>
            <a:ext cx="184524" cy="189088"/>
            <a:chOff x="8615363" y="4604212"/>
            <a:chExt cx="658172" cy="674451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1DEC3E0-A98C-2705-C418-71FF1A0CEBE9}"/>
                </a:ext>
              </a:extLst>
            </p:cNvPr>
            <p:cNvSpPr/>
            <p:nvPr/>
          </p:nvSpPr>
          <p:spPr>
            <a:xfrm>
              <a:off x="8669241" y="4666932"/>
              <a:ext cx="547687" cy="54768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2F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Cross 114">
              <a:extLst>
                <a:ext uri="{FF2B5EF4-FFF2-40B4-BE49-F238E27FC236}">
                  <a16:creationId xmlns:a16="http://schemas.microsoft.com/office/drawing/2014/main" id="{546F9604-AA66-C9CD-0885-D6531E0B6644}"/>
                </a:ext>
              </a:extLst>
            </p:cNvPr>
            <p:cNvSpPr/>
            <p:nvPr/>
          </p:nvSpPr>
          <p:spPr>
            <a:xfrm>
              <a:off x="8615363" y="4604212"/>
              <a:ext cx="658172" cy="674451"/>
            </a:xfrm>
            <a:prstGeom prst="plus">
              <a:avLst>
                <a:gd name="adj" fmla="val 452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87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00026 -0.1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DFA86-6369-39EF-16F1-966D10EB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C4E1-3382-8D42-6C5E-27E4786ED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Background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EOL notice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Technical information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Certification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Marketing &amp; Manual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Warranty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6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5C8B-A477-75AF-33A4-5FBE44F4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Dual sensor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1A37-85D0-93E7-9409-9F6B63121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For more challenging internal environments we offer a dual-sensor model which combines infrared sensing with microwave.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480785-EF72-18D0-6B20-07E0A8012086}"/>
              </a:ext>
            </a:extLst>
          </p:cNvPr>
          <p:cNvSpPr txBox="1"/>
          <p:nvPr/>
        </p:nvSpPr>
        <p:spPr>
          <a:xfrm>
            <a:off x="3579601" y="387380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MW </a:t>
            </a:r>
            <a:r>
              <a:rPr lang="en-GB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SHORT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LONG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E701F5F-7851-211D-CB88-21312771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578" y="2732346"/>
            <a:ext cx="3926712" cy="38145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68773F-1496-3460-1BAE-D3B24EFA9A10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4591677" y="4674922"/>
            <a:ext cx="559224" cy="702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36AA16-286D-CDCE-A36B-6CD5AB0982CB}"/>
              </a:ext>
            </a:extLst>
          </p:cNvPr>
          <p:cNvSpPr txBox="1"/>
          <p:nvPr/>
        </p:nvSpPr>
        <p:spPr>
          <a:xfrm>
            <a:off x="5150901" y="5123448"/>
            <a:ext cx="799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Uniformed </a:t>
            </a:r>
          </a:p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detection pattern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478AF0-FEEE-2A3A-7D7A-9F05D6C5092D}"/>
              </a:ext>
            </a:extLst>
          </p:cNvPr>
          <p:cNvSpPr txBox="1"/>
          <p:nvPr/>
        </p:nvSpPr>
        <p:spPr>
          <a:xfrm>
            <a:off x="1447952" y="387379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MW </a:t>
            </a:r>
            <a:r>
              <a:rPr lang="en-GB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SHORT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LONG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725A31D-D2AE-8AEA-2111-7AD44203DAE3}"/>
              </a:ext>
            </a:extLst>
          </p:cNvPr>
          <p:cNvGrpSpPr/>
          <p:nvPr/>
        </p:nvGrpSpPr>
        <p:grpSpPr>
          <a:xfrm flipH="1">
            <a:off x="4485269" y="832345"/>
            <a:ext cx="729085" cy="1122257"/>
            <a:chOff x="3712290" y="152401"/>
            <a:chExt cx="1845584" cy="284084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F8388F3-D7EC-3798-7BD3-A1E17178BED9}"/>
                </a:ext>
              </a:extLst>
            </p:cNvPr>
            <p:cNvSpPr/>
            <p:nvPr/>
          </p:nvSpPr>
          <p:spPr>
            <a:xfrm>
              <a:off x="3712291" y="1150712"/>
              <a:ext cx="1212250" cy="6794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8F1C599-DBB9-6247-E44E-C0F244C1BACC}"/>
                </a:ext>
              </a:extLst>
            </p:cNvPr>
            <p:cNvGrpSpPr/>
            <p:nvPr/>
          </p:nvGrpSpPr>
          <p:grpSpPr>
            <a:xfrm>
              <a:off x="4510125" y="1499961"/>
              <a:ext cx="249310" cy="1493287"/>
              <a:chOff x="3035300" y="1066799"/>
              <a:chExt cx="279401" cy="151447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2FEFE13-8190-54BF-6B10-54617061468D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9F667DE-F4AF-1BFF-648C-F30729EB37F5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EB5015-22F9-C5CF-2B80-B9F624E59B41}"/>
                </a:ext>
              </a:extLst>
            </p:cNvPr>
            <p:cNvGrpSpPr/>
            <p:nvPr/>
          </p:nvGrpSpPr>
          <p:grpSpPr>
            <a:xfrm>
              <a:off x="3831807" y="1490437"/>
              <a:ext cx="249310" cy="1493287"/>
              <a:chOff x="3035300" y="1066799"/>
              <a:chExt cx="279401" cy="1514476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F5E9AB3-B1DC-F339-8A08-D3550E4C41D1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800CDA4-E79D-D2CC-901E-AAC9E98C85A8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571B4D2-41A2-DBAF-7921-885CD4AD5DF1}"/>
                </a:ext>
              </a:extLst>
            </p:cNvPr>
            <p:cNvGrpSpPr/>
            <p:nvPr/>
          </p:nvGrpSpPr>
          <p:grpSpPr>
            <a:xfrm>
              <a:off x="3712291" y="152401"/>
              <a:ext cx="908050" cy="454025"/>
              <a:chOff x="2590800" y="4521200"/>
              <a:chExt cx="1828800" cy="914400"/>
            </a:xfrm>
          </p:grpSpPr>
          <p:sp>
            <p:nvSpPr>
              <p:cNvPr id="62" name="L-Shape 61">
                <a:extLst>
                  <a:ext uri="{FF2B5EF4-FFF2-40B4-BE49-F238E27FC236}">
                    <a16:creationId xmlns:a16="http://schemas.microsoft.com/office/drawing/2014/main" id="{978CAB50-6AA1-3AEE-F423-805C95A29C9D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L-Shape 62">
                <a:extLst>
                  <a:ext uri="{FF2B5EF4-FFF2-40B4-BE49-F238E27FC236}">
                    <a16:creationId xmlns:a16="http://schemas.microsoft.com/office/drawing/2014/main" id="{11432D77-C7D6-FF34-26CA-1C690556EBF0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6922AFF-6A6C-F459-975A-AF06C4F2580C}"/>
                </a:ext>
              </a:extLst>
            </p:cNvPr>
            <p:cNvGrpSpPr/>
            <p:nvPr/>
          </p:nvGrpSpPr>
          <p:grpSpPr>
            <a:xfrm>
              <a:off x="4649824" y="152401"/>
              <a:ext cx="908050" cy="454025"/>
              <a:chOff x="2590800" y="4521200"/>
              <a:chExt cx="1828800" cy="914400"/>
            </a:xfrm>
          </p:grpSpPr>
          <p:sp>
            <p:nvSpPr>
              <p:cNvPr id="60" name="L-Shape 59">
                <a:extLst>
                  <a:ext uri="{FF2B5EF4-FFF2-40B4-BE49-F238E27FC236}">
                    <a16:creationId xmlns:a16="http://schemas.microsoft.com/office/drawing/2014/main" id="{705C59BB-191F-455C-65DE-56DCAC1985E2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L-Shape 60">
                <a:extLst>
                  <a:ext uri="{FF2B5EF4-FFF2-40B4-BE49-F238E27FC236}">
                    <a16:creationId xmlns:a16="http://schemas.microsoft.com/office/drawing/2014/main" id="{AF40C543-2379-6E6E-8185-D389D2955190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B1E7951-197A-8021-BE39-E29586583095}"/>
                </a:ext>
              </a:extLst>
            </p:cNvPr>
            <p:cNvSpPr/>
            <p:nvPr/>
          </p:nvSpPr>
          <p:spPr>
            <a:xfrm>
              <a:off x="3712290" y="834084"/>
              <a:ext cx="1212250" cy="316628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L-Shape 58">
              <a:extLst>
                <a:ext uri="{FF2B5EF4-FFF2-40B4-BE49-F238E27FC236}">
                  <a16:creationId xmlns:a16="http://schemas.microsoft.com/office/drawing/2014/main" id="{2C657404-1C63-FE7B-CF28-122C28F5938C}"/>
                </a:ext>
              </a:extLst>
            </p:cNvPr>
            <p:cNvSpPr/>
            <p:nvPr/>
          </p:nvSpPr>
          <p:spPr>
            <a:xfrm rot="16200000">
              <a:off x="5046888" y="812241"/>
              <a:ext cx="454025" cy="454025"/>
            </a:xfrm>
            <a:prstGeom prst="corner">
              <a:avLst>
                <a:gd name="adj1" fmla="val 13117"/>
                <a:gd name="adj2" fmla="val 1297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B3BD62-ED73-F0B6-4DF6-57F3F7BC0821}"/>
              </a:ext>
            </a:extLst>
          </p:cNvPr>
          <p:cNvGrpSpPr/>
          <p:nvPr/>
        </p:nvGrpSpPr>
        <p:grpSpPr>
          <a:xfrm flipH="1">
            <a:off x="4765724" y="1675247"/>
            <a:ext cx="418368" cy="691259"/>
            <a:chOff x="1502906" y="3374431"/>
            <a:chExt cx="1059044" cy="174983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F9801C2-BCE0-6971-E887-AC1BF234A77C}"/>
                </a:ext>
              </a:extLst>
            </p:cNvPr>
            <p:cNvSpPr/>
            <p:nvPr/>
          </p:nvSpPr>
          <p:spPr>
            <a:xfrm>
              <a:off x="1502907" y="3374431"/>
              <a:ext cx="1059043" cy="13686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DBC7266-4B14-C9C5-AF96-FC05AB4B6FA0}"/>
                </a:ext>
              </a:extLst>
            </p:cNvPr>
            <p:cNvSpPr/>
            <p:nvPr/>
          </p:nvSpPr>
          <p:spPr>
            <a:xfrm>
              <a:off x="1502906" y="4746973"/>
              <a:ext cx="1059043" cy="377291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2045DAA-D1A9-5290-3135-E41BD0ADE381}"/>
                </a:ext>
              </a:extLst>
            </p:cNvPr>
            <p:cNvSpPr/>
            <p:nvPr/>
          </p:nvSpPr>
          <p:spPr>
            <a:xfrm>
              <a:off x="1502907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9F8136-7AF3-95CF-BD5B-96BEAE662AB8}"/>
                </a:ext>
              </a:extLst>
            </p:cNvPr>
            <p:cNvSpPr/>
            <p:nvPr/>
          </p:nvSpPr>
          <p:spPr>
            <a:xfrm>
              <a:off x="2463719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C3CA356-F5DF-E28D-10D5-711FA67B3905}"/>
              </a:ext>
            </a:extLst>
          </p:cNvPr>
          <p:cNvGrpSpPr/>
          <p:nvPr/>
        </p:nvGrpSpPr>
        <p:grpSpPr>
          <a:xfrm flipH="1">
            <a:off x="2419383" y="817276"/>
            <a:ext cx="729085" cy="1122257"/>
            <a:chOff x="3712290" y="152401"/>
            <a:chExt cx="1845584" cy="284084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4E8AF2F-8472-C6F0-B4CC-05DC435D814C}"/>
                </a:ext>
              </a:extLst>
            </p:cNvPr>
            <p:cNvSpPr/>
            <p:nvPr/>
          </p:nvSpPr>
          <p:spPr>
            <a:xfrm>
              <a:off x="3712291" y="1150712"/>
              <a:ext cx="1212250" cy="6794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3E700BE-90CD-F93A-629A-6D525DD1053F}"/>
                </a:ext>
              </a:extLst>
            </p:cNvPr>
            <p:cNvGrpSpPr/>
            <p:nvPr/>
          </p:nvGrpSpPr>
          <p:grpSpPr>
            <a:xfrm>
              <a:off x="4510125" y="1499961"/>
              <a:ext cx="249310" cy="1493287"/>
              <a:chOff x="3035300" y="1066799"/>
              <a:chExt cx="279401" cy="1514476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B47A4BF-ADA3-D178-92FA-E43EE8B08085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2FC43EB-1D6C-F370-7E56-077C224204BC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B22C5AA-8B5F-ECD9-1399-0E0AA4FB66F0}"/>
                </a:ext>
              </a:extLst>
            </p:cNvPr>
            <p:cNvGrpSpPr/>
            <p:nvPr/>
          </p:nvGrpSpPr>
          <p:grpSpPr>
            <a:xfrm>
              <a:off x="3831807" y="1490437"/>
              <a:ext cx="249310" cy="1493287"/>
              <a:chOff x="3035300" y="1066799"/>
              <a:chExt cx="279401" cy="1514476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D4CF1E8-44D5-9056-3217-26B808A94552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6F199A5-A283-A164-C81B-2E42F65DFDA4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4AF42CC-84AF-10DA-BD37-591048C2150A}"/>
                </a:ext>
              </a:extLst>
            </p:cNvPr>
            <p:cNvGrpSpPr/>
            <p:nvPr/>
          </p:nvGrpSpPr>
          <p:grpSpPr>
            <a:xfrm>
              <a:off x="3712291" y="152401"/>
              <a:ext cx="908050" cy="454025"/>
              <a:chOff x="2590800" y="4521200"/>
              <a:chExt cx="1828800" cy="914400"/>
            </a:xfrm>
          </p:grpSpPr>
          <p:sp>
            <p:nvSpPr>
              <p:cNvPr id="78" name="L-Shape 77">
                <a:extLst>
                  <a:ext uri="{FF2B5EF4-FFF2-40B4-BE49-F238E27FC236}">
                    <a16:creationId xmlns:a16="http://schemas.microsoft.com/office/drawing/2014/main" id="{639CAC47-5FE7-0328-46F0-707B01DC463A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L-Shape 78">
                <a:extLst>
                  <a:ext uri="{FF2B5EF4-FFF2-40B4-BE49-F238E27FC236}">
                    <a16:creationId xmlns:a16="http://schemas.microsoft.com/office/drawing/2014/main" id="{93CF4A00-2CA9-7DF4-FB53-82C378054120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157E1AC-4FFF-C47A-D91F-9F0637BD1674}"/>
                </a:ext>
              </a:extLst>
            </p:cNvPr>
            <p:cNvGrpSpPr/>
            <p:nvPr/>
          </p:nvGrpSpPr>
          <p:grpSpPr>
            <a:xfrm>
              <a:off x="4649824" y="152401"/>
              <a:ext cx="908050" cy="454025"/>
              <a:chOff x="2590800" y="4521200"/>
              <a:chExt cx="1828800" cy="914400"/>
            </a:xfrm>
          </p:grpSpPr>
          <p:sp>
            <p:nvSpPr>
              <p:cNvPr id="76" name="L-Shape 75">
                <a:extLst>
                  <a:ext uri="{FF2B5EF4-FFF2-40B4-BE49-F238E27FC236}">
                    <a16:creationId xmlns:a16="http://schemas.microsoft.com/office/drawing/2014/main" id="{7E393F46-860F-0743-AD61-3B5171DFA7BE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L-Shape 76">
                <a:extLst>
                  <a:ext uri="{FF2B5EF4-FFF2-40B4-BE49-F238E27FC236}">
                    <a16:creationId xmlns:a16="http://schemas.microsoft.com/office/drawing/2014/main" id="{A1B10D19-CF73-E500-C4B2-647AB6313B3B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44134C0-362B-368B-9A71-7B5283644C6E}"/>
                </a:ext>
              </a:extLst>
            </p:cNvPr>
            <p:cNvSpPr/>
            <p:nvPr/>
          </p:nvSpPr>
          <p:spPr>
            <a:xfrm>
              <a:off x="3712290" y="834084"/>
              <a:ext cx="1212250" cy="316628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-Shape 74">
              <a:extLst>
                <a:ext uri="{FF2B5EF4-FFF2-40B4-BE49-F238E27FC236}">
                  <a16:creationId xmlns:a16="http://schemas.microsoft.com/office/drawing/2014/main" id="{51E2CDA1-74E4-D54A-1BF8-972E40C51E48}"/>
                </a:ext>
              </a:extLst>
            </p:cNvPr>
            <p:cNvSpPr/>
            <p:nvPr/>
          </p:nvSpPr>
          <p:spPr>
            <a:xfrm rot="16200000">
              <a:off x="5046888" y="812241"/>
              <a:ext cx="454025" cy="454025"/>
            </a:xfrm>
            <a:prstGeom prst="corner">
              <a:avLst>
                <a:gd name="adj1" fmla="val 13117"/>
                <a:gd name="adj2" fmla="val 1297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7BCD6E4-AE3D-8B0E-D21B-E4CF337FC8E4}"/>
              </a:ext>
            </a:extLst>
          </p:cNvPr>
          <p:cNvGrpSpPr/>
          <p:nvPr/>
        </p:nvGrpSpPr>
        <p:grpSpPr>
          <a:xfrm flipH="1">
            <a:off x="2475150" y="1650858"/>
            <a:ext cx="418368" cy="691259"/>
            <a:chOff x="1502906" y="3374431"/>
            <a:chExt cx="1059044" cy="174983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063B622-3AF8-AF7F-C221-833F5D9C8D3B}"/>
                </a:ext>
              </a:extLst>
            </p:cNvPr>
            <p:cNvSpPr/>
            <p:nvPr/>
          </p:nvSpPr>
          <p:spPr>
            <a:xfrm>
              <a:off x="1502907" y="3374431"/>
              <a:ext cx="1059043" cy="13686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FFCFAA4-BA69-88BF-2951-40108C987D1F}"/>
                </a:ext>
              </a:extLst>
            </p:cNvPr>
            <p:cNvSpPr/>
            <p:nvPr/>
          </p:nvSpPr>
          <p:spPr>
            <a:xfrm>
              <a:off x="1502906" y="4746973"/>
              <a:ext cx="1059043" cy="377291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6B4D2A-5AD5-536F-BD52-45B7341447BA}"/>
                </a:ext>
              </a:extLst>
            </p:cNvPr>
            <p:cNvSpPr/>
            <p:nvPr/>
          </p:nvSpPr>
          <p:spPr>
            <a:xfrm>
              <a:off x="1502907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E4E9BDF-928B-6F39-ECB4-BA4C4234FEF6}"/>
                </a:ext>
              </a:extLst>
            </p:cNvPr>
            <p:cNvSpPr/>
            <p:nvPr/>
          </p:nvSpPr>
          <p:spPr>
            <a:xfrm>
              <a:off x="2463719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0986968-42FF-338E-69FB-076134A46765}"/>
              </a:ext>
            </a:extLst>
          </p:cNvPr>
          <p:cNvCxnSpPr>
            <a:cxnSpLocks/>
          </p:cNvCxnSpPr>
          <p:nvPr/>
        </p:nvCxnSpPr>
        <p:spPr>
          <a:xfrm>
            <a:off x="3052009" y="2477353"/>
            <a:ext cx="527592" cy="951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2E4AE7B-A545-65F0-785A-92D2C5FF2413}"/>
              </a:ext>
            </a:extLst>
          </p:cNvPr>
          <p:cNvCxnSpPr>
            <a:cxnSpLocks/>
          </p:cNvCxnSpPr>
          <p:nvPr/>
        </p:nvCxnSpPr>
        <p:spPr>
          <a:xfrm flipH="1">
            <a:off x="4198491" y="2492423"/>
            <a:ext cx="412802" cy="588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6706F2-F524-F6DB-2E37-32864D53FE6B}"/>
              </a:ext>
            </a:extLst>
          </p:cNvPr>
          <p:cNvGrpSpPr/>
          <p:nvPr/>
        </p:nvGrpSpPr>
        <p:grpSpPr>
          <a:xfrm>
            <a:off x="623238" y="3080673"/>
            <a:ext cx="850900" cy="1852430"/>
            <a:chOff x="729584" y="294958"/>
            <a:chExt cx="850900" cy="1852430"/>
          </a:xfrm>
        </p:grpSpPr>
        <p:sp>
          <p:nvSpPr>
            <p:cNvPr id="23" name="Flowchart: Delay 22">
              <a:extLst>
                <a:ext uri="{FF2B5EF4-FFF2-40B4-BE49-F238E27FC236}">
                  <a16:creationId xmlns:a16="http://schemas.microsoft.com/office/drawing/2014/main" id="{CF2BC2D8-C201-CF13-E386-2E60932E4D23}"/>
                </a:ext>
              </a:extLst>
            </p:cNvPr>
            <p:cNvSpPr/>
            <p:nvPr/>
          </p:nvSpPr>
          <p:spPr>
            <a:xfrm rot="5400000">
              <a:off x="923176" y="1483106"/>
              <a:ext cx="463717" cy="743881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8B5ED18A-3694-C64D-8D30-6784F68D1AEA}"/>
                </a:ext>
              </a:extLst>
            </p:cNvPr>
            <p:cNvSpPr/>
            <p:nvPr/>
          </p:nvSpPr>
          <p:spPr>
            <a:xfrm rot="16200000">
              <a:off x="228819" y="795723"/>
              <a:ext cx="1852430" cy="850900"/>
            </a:xfrm>
            <a:prstGeom prst="flowChartTerminator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93E56FD-7AB2-E261-F3B5-834BF6FFE479}"/>
                </a:ext>
              </a:extLst>
            </p:cNvPr>
            <p:cNvGrpSpPr/>
            <p:nvPr/>
          </p:nvGrpSpPr>
          <p:grpSpPr>
            <a:xfrm>
              <a:off x="751270" y="1212192"/>
              <a:ext cx="807528" cy="825745"/>
              <a:chOff x="9826493" y="1088965"/>
              <a:chExt cx="823902" cy="842488"/>
            </a:xfrm>
            <a:effectLst>
              <a:glow rad="127000">
                <a:srgbClr val="FF0000"/>
              </a:glow>
            </a:effectLst>
          </p:grpSpPr>
          <p:sp>
            <p:nvSpPr>
              <p:cNvPr id="26" name="Partial Circle 25">
                <a:extLst>
                  <a:ext uri="{FF2B5EF4-FFF2-40B4-BE49-F238E27FC236}">
                    <a16:creationId xmlns:a16="http://schemas.microsoft.com/office/drawing/2014/main" id="{44948BEF-DDC3-28C1-ADDC-A4E7C0101009}"/>
                  </a:ext>
                </a:extLst>
              </p:cNvPr>
              <p:cNvSpPr/>
              <p:nvPr/>
            </p:nvSpPr>
            <p:spPr>
              <a:xfrm rot="12904062">
                <a:off x="9826493" y="1107552"/>
                <a:ext cx="823901" cy="823901"/>
              </a:xfrm>
              <a:prstGeom prst="pie">
                <a:avLst>
                  <a:gd name="adj1" fmla="val 10929457"/>
                  <a:gd name="adj2" fmla="val 17155525"/>
                </a:avLst>
              </a:prstGeom>
              <a:solidFill>
                <a:srgbClr val="FF0000">
                  <a:alpha val="2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Partial Circle 26">
                <a:extLst>
                  <a:ext uri="{FF2B5EF4-FFF2-40B4-BE49-F238E27FC236}">
                    <a16:creationId xmlns:a16="http://schemas.microsoft.com/office/drawing/2014/main" id="{A60C8F3D-4869-E16D-99C0-239DD4838317}"/>
                  </a:ext>
                </a:extLst>
              </p:cNvPr>
              <p:cNvSpPr/>
              <p:nvPr/>
            </p:nvSpPr>
            <p:spPr>
              <a:xfrm rot="2196463">
                <a:off x="9826494" y="1088965"/>
                <a:ext cx="823901" cy="823901"/>
              </a:xfrm>
              <a:prstGeom prst="pie">
                <a:avLst>
                  <a:gd name="adj1" fmla="val 13146305"/>
                  <a:gd name="adj2" fmla="val 14962957"/>
                </a:avLst>
              </a:prstGeom>
              <a:solidFill>
                <a:srgbClr val="FF0000">
                  <a:alpha val="2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Flowchart: Delay 3">
              <a:extLst>
                <a:ext uri="{FF2B5EF4-FFF2-40B4-BE49-F238E27FC236}">
                  <a16:creationId xmlns:a16="http://schemas.microsoft.com/office/drawing/2014/main" id="{A677A11E-28B2-8D0F-95D4-6BE21093146A}"/>
                </a:ext>
              </a:extLst>
            </p:cNvPr>
            <p:cNvSpPr/>
            <p:nvPr/>
          </p:nvSpPr>
          <p:spPr>
            <a:xfrm rot="16200000">
              <a:off x="914615" y="166479"/>
              <a:ext cx="480839" cy="792082"/>
            </a:xfrm>
            <a:custGeom>
              <a:avLst/>
              <a:gdLst>
                <a:gd name="connsiteX0" fmla="*/ 0 w 792163"/>
                <a:gd name="connsiteY0" fmla="*/ 0 h 1304925"/>
                <a:gd name="connsiteX1" fmla="*/ 396082 w 792163"/>
                <a:gd name="connsiteY1" fmla="*/ 0 h 1304925"/>
                <a:gd name="connsiteX2" fmla="*/ 792164 w 792163"/>
                <a:gd name="connsiteY2" fmla="*/ 652463 h 1304925"/>
                <a:gd name="connsiteX3" fmla="*/ 396082 w 792163"/>
                <a:gd name="connsiteY3" fmla="*/ 1304926 h 1304925"/>
                <a:gd name="connsiteX4" fmla="*/ 0 w 792163"/>
                <a:gd name="connsiteY4" fmla="*/ 1304925 h 1304925"/>
                <a:gd name="connsiteX5" fmla="*/ 0 w 792163"/>
                <a:gd name="connsiteY5" fmla="*/ 0 h 1304925"/>
                <a:gd name="connsiteX0" fmla="*/ 0 w 792164"/>
                <a:gd name="connsiteY0" fmla="*/ 1304925 h 1396365"/>
                <a:gd name="connsiteX1" fmla="*/ 0 w 792164"/>
                <a:gd name="connsiteY1" fmla="*/ 0 h 1396365"/>
                <a:gd name="connsiteX2" fmla="*/ 396082 w 792164"/>
                <a:gd name="connsiteY2" fmla="*/ 0 h 1396365"/>
                <a:gd name="connsiteX3" fmla="*/ 792164 w 792164"/>
                <a:gd name="connsiteY3" fmla="*/ 652463 h 1396365"/>
                <a:gd name="connsiteX4" fmla="*/ 396082 w 792164"/>
                <a:gd name="connsiteY4" fmla="*/ 1304926 h 1396365"/>
                <a:gd name="connsiteX5" fmla="*/ 91440 w 792164"/>
                <a:gd name="connsiteY5" fmla="*/ 1396365 h 1396365"/>
                <a:gd name="connsiteX0" fmla="*/ 0 w 792164"/>
                <a:gd name="connsiteY0" fmla="*/ 1304925 h 1304926"/>
                <a:gd name="connsiteX1" fmla="*/ 0 w 792164"/>
                <a:gd name="connsiteY1" fmla="*/ 0 h 1304926"/>
                <a:gd name="connsiteX2" fmla="*/ 396082 w 792164"/>
                <a:gd name="connsiteY2" fmla="*/ 0 h 1304926"/>
                <a:gd name="connsiteX3" fmla="*/ 792164 w 792164"/>
                <a:gd name="connsiteY3" fmla="*/ 652463 h 1304926"/>
                <a:gd name="connsiteX4" fmla="*/ 396082 w 792164"/>
                <a:gd name="connsiteY4" fmla="*/ 1304926 h 1304926"/>
                <a:gd name="connsiteX0" fmla="*/ 0 w 792164"/>
                <a:gd name="connsiteY0" fmla="*/ 1304925 h 1304926"/>
                <a:gd name="connsiteX1" fmla="*/ 0 w 792164"/>
                <a:gd name="connsiteY1" fmla="*/ 0 h 1304926"/>
                <a:gd name="connsiteX2" fmla="*/ 396082 w 792164"/>
                <a:gd name="connsiteY2" fmla="*/ 0 h 1304926"/>
                <a:gd name="connsiteX3" fmla="*/ 792164 w 792164"/>
                <a:gd name="connsiteY3" fmla="*/ 652463 h 1304926"/>
                <a:gd name="connsiteX4" fmla="*/ 396082 w 792164"/>
                <a:gd name="connsiteY4" fmla="*/ 1304926 h 1304926"/>
                <a:gd name="connsiteX5" fmla="*/ 0 w 792164"/>
                <a:gd name="connsiteY5" fmla="*/ 1304925 h 130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164" h="1304926">
                  <a:moveTo>
                    <a:pt x="0" y="1304925"/>
                  </a:moveTo>
                  <a:lnTo>
                    <a:pt x="0" y="0"/>
                  </a:lnTo>
                  <a:lnTo>
                    <a:pt x="396082" y="0"/>
                  </a:lnTo>
                  <a:cubicBezTo>
                    <a:pt x="614832" y="0"/>
                    <a:pt x="792164" y="292118"/>
                    <a:pt x="792164" y="652463"/>
                  </a:cubicBezTo>
                  <a:cubicBezTo>
                    <a:pt x="792164" y="1012808"/>
                    <a:pt x="614832" y="1304926"/>
                    <a:pt x="396082" y="1304926"/>
                  </a:cubicBezTo>
                  <a:lnTo>
                    <a:pt x="0" y="130492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7C2C2689-764C-1C72-A8A4-8A4AB0498196}"/>
                </a:ext>
              </a:extLst>
            </p:cNvPr>
            <p:cNvSpPr/>
            <p:nvPr/>
          </p:nvSpPr>
          <p:spPr>
            <a:xfrm>
              <a:off x="758993" y="785818"/>
              <a:ext cx="792082" cy="837371"/>
            </a:xfrm>
            <a:custGeom>
              <a:avLst/>
              <a:gdLst>
                <a:gd name="connsiteX0" fmla="*/ 0 w 1304925"/>
                <a:gd name="connsiteY0" fmla="*/ 0 h 1379537"/>
                <a:gd name="connsiteX1" fmla="*/ 1304925 w 1304925"/>
                <a:gd name="connsiteY1" fmla="*/ 0 h 1379537"/>
                <a:gd name="connsiteX2" fmla="*/ 1304925 w 1304925"/>
                <a:gd name="connsiteY2" fmla="*/ 1379537 h 1379537"/>
                <a:gd name="connsiteX3" fmla="*/ 0 w 1304925"/>
                <a:gd name="connsiteY3" fmla="*/ 1379537 h 1379537"/>
                <a:gd name="connsiteX4" fmla="*/ 0 w 1304925"/>
                <a:gd name="connsiteY4" fmla="*/ 0 h 1379537"/>
                <a:gd name="connsiteX0" fmla="*/ 1304925 w 1396365"/>
                <a:gd name="connsiteY0" fmla="*/ 0 h 1379537"/>
                <a:gd name="connsiteX1" fmla="*/ 1304925 w 1396365"/>
                <a:gd name="connsiteY1" fmla="*/ 1379537 h 1379537"/>
                <a:gd name="connsiteX2" fmla="*/ 0 w 1396365"/>
                <a:gd name="connsiteY2" fmla="*/ 1379537 h 1379537"/>
                <a:gd name="connsiteX3" fmla="*/ 0 w 1396365"/>
                <a:gd name="connsiteY3" fmla="*/ 0 h 1379537"/>
                <a:gd name="connsiteX4" fmla="*/ 1396365 w 1396365"/>
                <a:gd name="connsiteY4" fmla="*/ 91440 h 1379537"/>
                <a:gd name="connsiteX0" fmla="*/ 1304925 w 1304925"/>
                <a:gd name="connsiteY0" fmla="*/ 360997 h 1740534"/>
                <a:gd name="connsiteX1" fmla="*/ 1304925 w 1304925"/>
                <a:gd name="connsiteY1" fmla="*/ 1740534 h 1740534"/>
                <a:gd name="connsiteX2" fmla="*/ 0 w 1304925"/>
                <a:gd name="connsiteY2" fmla="*/ 1740534 h 1740534"/>
                <a:gd name="connsiteX3" fmla="*/ 0 w 1304925"/>
                <a:gd name="connsiteY3" fmla="*/ 360997 h 1740534"/>
                <a:gd name="connsiteX4" fmla="*/ 1023303 w 1304925"/>
                <a:gd name="connsiteY4" fmla="*/ 0 h 1740534"/>
                <a:gd name="connsiteX0" fmla="*/ 1304925 w 1304925"/>
                <a:gd name="connsiteY0" fmla="*/ 237172 h 1616709"/>
                <a:gd name="connsiteX1" fmla="*/ 1304925 w 1304925"/>
                <a:gd name="connsiteY1" fmla="*/ 1616709 h 1616709"/>
                <a:gd name="connsiteX2" fmla="*/ 0 w 1304925"/>
                <a:gd name="connsiteY2" fmla="*/ 1616709 h 1616709"/>
                <a:gd name="connsiteX3" fmla="*/ 0 w 1304925"/>
                <a:gd name="connsiteY3" fmla="*/ 237172 h 1616709"/>
                <a:gd name="connsiteX4" fmla="*/ 91441 w 1304925"/>
                <a:gd name="connsiteY4" fmla="*/ 0 h 1616709"/>
                <a:gd name="connsiteX0" fmla="*/ 1304925 w 1304925"/>
                <a:gd name="connsiteY0" fmla="*/ 0 h 1379537"/>
                <a:gd name="connsiteX1" fmla="*/ 1304925 w 1304925"/>
                <a:gd name="connsiteY1" fmla="*/ 1379537 h 1379537"/>
                <a:gd name="connsiteX2" fmla="*/ 0 w 1304925"/>
                <a:gd name="connsiteY2" fmla="*/ 1379537 h 1379537"/>
                <a:gd name="connsiteX3" fmla="*/ 0 w 1304925"/>
                <a:gd name="connsiteY3" fmla="*/ 0 h 137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4925" h="1379537">
                  <a:moveTo>
                    <a:pt x="1304925" y="0"/>
                  </a:moveTo>
                  <a:lnTo>
                    <a:pt x="1304925" y="1379537"/>
                  </a:lnTo>
                  <a:lnTo>
                    <a:pt x="0" y="1379537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90193EF-EAEE-FF9B-7027-A2296B1474DE}"/>
                </a:ext>
              </a:extLst>
            </p:cNvPr>
            <p:cNvGrpSpPr/>
            <p:nvPr/>
          </p:nvGrpSpPr>
          <p:grpSpPr>
            <a:xfrm>
              <a:off x="1062772" y="640994"/>
              <a:ext cx="184524" cy="189088"/>
              <a:chOff x="8615363" y="4604212"/>
              <a:chExt cx="658172" cy="674451"/>
            </a:xfr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5D89136-A74D-ED88-2241-42CEBEB12B45}"/>
                  </a:ext>
                </a:extLst>
              </p:cNvPr>
              <p:cNvSpPr/>
              <p:nvPr/>
            </p:nvSpPr>
            <p:spPr>
              <a:xfrm>
                <a:off x="8669241" y="4666932"/>
                <a:ext cx="547687" cy="54768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12FE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Cross 31">
                <a:extLst>
                  <a:ext uri="{FF2B5EF4-FFF2-40B4-BE49-F238E27FC236}">
                    <a16:creationId xmlns:a16="http://schemas.microsoft.com/office/drawing/2014/main" id="{DBFB46BA-8AD9-D4E4-DC74-21830DCECC7E}"/>
                  </a:ext>
                </a:extLst>
              </p:cNvPr>
              <p:cNvSpPr/>
              <p:nvPr/>
            </p:nvSpPr>
            <p:spPr>
              <a:xfrm>
                <a:off x="8615363" y="4604212"/>
                <a:ext cx="658172" cy="674451"/>
              </a:xfrm>
              <a:prstGeom prst="plus">
                <a:avLst>
                  <a:gd name="adj" fmla="val 4522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CF5CF67-702B-8F71-2129-9C0BB5AE0FAF}"/>
                </a:ext>
              </a:extLst>
            </p:cNvPr>
            <p:cNvGrpSpPr/>
            <p:nvPr/>
          </p:nvGrpSpPr>
          <p:grpSpPr>
            <a:xfrm>
              <a:off x="902806" y="1045781"/>
              <a:ext cx="504456" cy="480840"/>
              <a:chOff x="2477704" y="1090045"/>
              <a:chExt cx="504456" cy="48084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800FD40-0A3F-84B7-537B-EB737F241735}"/>
                  </a:ext>
                </a:extLst>
              </p:cNvPr>
              <p:cNvSpPr/>
              <p:nvPr/>
            </p:nvSpPr>
            <p:spPr>
              <a:xfrm>
                <a:off x="2477704" y="1090045"/>
                <a:ext cx="232129" cy="48084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5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3EDB394-98AB-2064-1B76-E6F50949A591}"/>
                  </a:ext>
                </a:extLst>
              </p:cNvPr>
              <p:cNvSpPr/>
              <p:nvPr/>
            </p:nvSpPr>
            <p:spPr>
              <a:xfrm>
                <a:off x="2750031" y="1090045"/>
                <a:ext cx="232129" cy="48084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5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" name="Arrow: Left 5">
            <a:extLst>
              <a:ext uri="{FF2B5EF4-FFF2-40B4-BE49-F238E27FC236}">
                <a16:creationId xmlns:a16="http://schemas.microsoft.com/office/drawing/2014/main" id="{8B18EB84-CFC2-862F-54FD-1B62664E5B0C}"/>
              </a:ext>
            </a:extLst>
          </p:cNvPr>
          <p:cNvSpPr/>
          <p:nvPr/>
        </p:nvSpPr>
        <p:spPr>
          <a:xfrm>
            <a:off x="3396075" y="1645514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3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EFB7-987B-A1CD-2FD6-8FD7AE7B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Lens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C2A79-9750-3879-0422-67C9B3A0E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5354271" cy="387589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A spherical lens provides a precise focal length of each detection finger onto the pyroelectric elements.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This ensures consistency throughout the field of detection  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C3255AF-05A4-9CFF-427E-503536379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619" y="88101"/>
            <a:ext cx="3568808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ja-JP" b="1" dirty="0">
                <a:latin typeface="Roboto" panose="02000000000000000000" pitchFamily="2" charset="0"/>
                <a:ea typeface="Roboto" panose="02000000000000000000" pitchFamily="2" charset="0"/>
              </a:rPr>
              <a:t>FlipX : </a:t>
            </a:r>
          </a:p>
          <a:p>
            <a:r>
              <a:rPr lang="en-US" altLang="ja-JP" b="1" dirty="0">
                <a:latin typeface="Roboto" panose="02000000000000000000" pitchFamily="2" charset="0"/>
                <a:ea typeface="Roboto" panose="02000000000000000000" pitchFamily="2" charset="0"/>
              </a:rPr>
              <a:t>Spherical Lens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7312CFC7-4F8D-2AA9-5148-DB629FBB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393" y="2384598"/>
            <a:ext cx="4724577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ja-JP" b="1" dirty="0">
                <a:latin typeface="Roboto" panose="02000000000000000000" pitchFamily="2" charset="0"/>
                <a:ea typeface="Roboto" panose="02000000000000000000" pitchFamily="2" charset="0"/>
              </a:rPr>
              <a:t>Conventional detectors : </a:t>
            </a:r>
          </a:p>
          <a:p>
            <a:r>
              <a:rPr lang="en-US" altLang="ja-JP" b="1" dirty="0">
                <a:latin typeface="Roboto" panose="02000000000000000000" pitchFamily="2" charset="0"/>
                <a:ea typeface="Roboto" panose="02000000000000000000" pitchFamily="2" charset="0"/>
              </a:rPr>
              <a:t>Flat Lens</a:t>
            </a:r>
          </a:p>
        </p:txBody>
      </p:sp>
      <p:pic>
        <p:nvPicPr>
          <p:cNvPr id="24" name="図 9">
            <a:extLst>
              <a:ext uri="{FF2B5EF4-FFF2-40B4-BE49-F238E27FC236}">
                <a16:creationId xmlns:a16="http://schemas.microsoft.com/office/drawing/2014/main" id="{24AE7483-8624-8BCF-6186-FAE7D4669C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502" y="3040607"/>
            <a:ext cx="3838070" cy="1232900"/>
          </a:xfrm>
          <a:prstGeom prst="rect">
            <a:avLst/>
          </a:prstGeom>
        </p:spPr>
      </p:pic>
      <p:pic>
        <p:nvPicPr>
          <p:cNvPr id="25" name="図 11">
            <a:extLst>
              <a:ext uri="{FF2B5EF4-FFF2-40B4-BE49-F238E27FC236}">
                <a16:creationId xmlns:a16="http://schemas.microsoft.com/office/drawing/2014/main" id="{C89BDEA1-DC1A-D7AC-1FEF-9285ACCF23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953" y="643100"/>
            <a:ext cx="3803932" cy="1243184"/>
          </a:xfrm>
          <a:prstGeom prst="rect">
            <a:avLst/>
          </a:prstGeom>
        </p:spPr>
      </p:pic>
      <p:pic>
        <p:nvPicPr>
          <p:cNvPr id="30" name="図 6">
            <a:extLst>
              <a:ext uri="{FF2B5EF4-FFF2-40B4-BE49-F238E27FC236}">
                <a16:creationId xmlns:a16="http://schemas.microsoft.com/office/drawing/2014/main" id="{8DCBF32C-A260-54C0-9702-40616707C8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527" y="3768980"/>
            <a:ext cx="1791301" cy="1684851"/>
          </a:xfrm>
          <a:prstGeom prst="rect">
            <a:avLst/>
          </a:prstGeom>
        </p:spPr>
      </p:pic>
      <p:pic>
        <p:nvPicPr>
          <p:cNvPr id="31" name="図 8">
            <a:extLst>
              <a:ext uri="{FF2B5EF4-FFF2-40B4-BE49-F238E27FC236}">
                <a16:creationId xmlns:a16="http://schemas.microsoft.com/office/drawing/2014/main" id="{C481630A-85DA-ADED-BED7-FB50722037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343" y="1519881"/>
            <a:ext cx="1795211" cy="1684850"/>
          </a:xfrm>
          <a:prstGeom prst="rect">
            <a:avLst/>
          </a:prstGeom>
        </p:spPr>
      </p:pic>
      <p:sp>
        <p:nvSpPr>
          <p:cNvPr id="32" name="テキスト ボックス 30">
            <a:extLst>
              <a:ext uri="{FF2B5EF4-FFF2-40B4-BE49-F238E27FC236}">
                <a16:creationId xmlns:a16="http://schemas.microsoft.com/office/drawing/2014/main" id="{52FB2493-21E7-DE7F-FE51-F9DD2F173C2B}"/>
              </a:ext>
            </a:extLst>
          </p:cNvPr>
          <p:cNvSpPr txBox="1"/>
          <p:nvPr/>
        </p:nvSpPr>
        <p:spPr>
          <a:xfrm>
            <a:off x="10510226" y="3565113"/>
            <a:ext cx="1053902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05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</a:t>
            </a:r>
            <a:r>
              <a:rPr lang="ja-JP" altLang="en-US" sz="1050" dirty="0">
                <a:solidFill>
                  <a:schemeClr val="accent2"/>
                </a:solidFill>
                <a:latin typeface="Roboto" panose="02000000000000000000" pitchFamily="2" charset="0"/>
              </a:rPr>
              <a:t>istorted</a:t>
            </a:r>
          </a:p>
        </p:txBody>
      </p:sp>
      <p:sp>
        <p:nvSpPr>
          <p:cNvPr id="33" name="テキスト ボックス 31">
            <a:extLst>
              <a:ext uri="{FF2B5EF4-FFF2-40B4-BE49-F238E27FC236}">
                <a16:creationId xmlns:a16="http://schemas.microsoft.com/office/drawing/2014/main" id="{A31B30DC-D3EE-6C0A-A01D-2C2F6C207EF6}"/>
              </a:ext>
            </a:extLst>
          </p:cNvPr>
          <p:cNvSpPr txBox="1"/>
          <p:nvPr/>
        </p:nvSpPr>
        <p:spPr>
          <a:xfrm>
            <a:off x="10460901" y="1316015"/>
            <a:ext cx="119609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05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distortion</a:t>
            </a:r>
            <a:endParaRPr lang="ja-JP" altLang="en-US" sz="1050" dirty="0">
              <a:solidFill>
                <a:schemeClr val="accent2"/>
              </a:solidFill>
              <a:latin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3EC33-51AA-1C8A-0C94-828A7FF0F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038" y="4545084"/>
            <a:ext cx="872916" cy="8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825D-3CCA-3F73-FEB4-D4980631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Animal immunity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9E8A8-D9B4-3B30-376B-0DD2415C2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07"/>
            <a:ext cx="10706100" cy="4180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cs typeface="Segoe UI Light" panose="020B0502040204020203" pitchFamily="34" charset="0"/>
              </a:rPr>
              <a:t>To avoid false alarms from small animals, the FLX-S series combines HCE detection logic, SMDA digital sensor analytics and sensitivity, working in tandem providing superior immunity without compromising detection performance.  </a:t>
            </a:r>
            <a:endParaRPr lang="en-GB" sz="3200" dirty="0"/>
          </a:p>
        </p:txBody>
      </p:sp>
      <p:pic>
        <p:nvPicPr>
          <p:cNvPr id="4" name="Picture 2" descr="Image result for paw print">
            <a:extLst>
              <a:ext uri="{FF2B5EF4-FFF2-40B4-BE49-F238E27FC236}">
                <a16:creationId xmlns:a16="http://schemas.microsoft.com/office/drawing/2014/main" id="{E79249F1-A135-DFB4-2B38-DA9615493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7619232" y="3697520"/>
            <a:ext cx="474753" cy="4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aw print">
            <a:extLst>
              <a:ext uri="{FF2B5EF4-FFF2-40B4-BE49-F238E27FC236}">
                <a16:creationId xmlns:a16="http://schemas.microsoft.com/office/drawing/2014/main" id="{ECCF1CC4-3205-A25F-DE6F-79DCCD91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8384644" y="3853930"/>
            <a:ext cx="474753" cy="4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aw print">
            <a:extLst>
              <a:ext uri="{FF2B5EF4-FFF2-40B4-BE49-F238E27FC236}">
                <a16:creationId xmlns:a16="http://schemas.microsoft.com/office/drawing/2014/main" id="{609E6C53-AEE9-B078-A0E7-F42B0F1B0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8556666" y="3121098"/>
            <a:ext cx="474753" cy="4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aw print">
            <a:extLst>
              <a:ext uri="{FF2B5EF4-FFF2-40B4-BE49-F238E27FC236}">
                <a16:creationId xmlns:a16="http://schemas.microsoft.com/office/drawing/2014/main" id="{7F2A686D-9D53-EE54-6EC9-EBEAB3D68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9322077" y="3277508"/>
            <a:ext cx="474753" cy="4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aw print">
            <a:extLst>
              <a:ext uri="{FF2B5EF4-FFF2-40B4-BE49-F238E27FC236}">
                <a16:creationId xmlns:a16="http://schemas.microsoft.com/office/drawing/2014/main" id="{39B6D436-B892-F8CC-DBA1-F1760AC8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9511838" y="2592026"/>
            <a:ext cx="474753" cy="4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0127998-4992-3DB1-3602-49B0EB6EDC34}"/>
              </a:ext>
            </a:extLst>
          </p:cNvPr>
          <p:cNvGrpSpPr/>
          <p:nvPr/>
        </p:nvGrpSpPr>
        <p:grpSpPr>
          <a:xfrm>
            <a:off x="9876330" y="3509176"/>
            <a:ext cx="1908008" cy="1474381"/>
            <a:chOff x="339634" y="1911038"/>
            <a:chExt cx="1908008" cy="1474381"/>
          </a:xfrm>
        </p:grpSpPr>
        <p:pic>
          <p:nvPicPr>
            <p:cNvPr id="10" name="図 7">
              <a:extLst>
                <a:ext uri="{FF2B5EF4-FFF2-40B4-BE49-F238E27FC236}">
                  <a16:creationId xmlns:a16="http://schemas.microsoft.com/office/drawing/2014/main" id="{2EBEC003-3D44-4326-EC81-6B44E897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634" y="1978355"/>
              <a:ext cx="1908008" cy="1407064"/>
            </a:xfrm>
            <a:prstGeom prst="rect">
              <a:avLst/>
            </a:prstGeom>
          </p:spPr>
        </p:pic>
        <p:sp>
          <p:nvSpPr>
            <p:cNvPr id="11" name="Oval 37">
              <a:extLst>
                <a:ext uri="{FF2B5EF4-FFF2-40B4-BE49-F238E27FC236}">
                  <a16:creationId xmlns:a16="http://schemas.microsoft.com/office/drawing/2014/main" id="{F9FCE1C4-116D-3B4F-BC4D-51DDC159280A}"/>
                </a:ext>
              </a:extLst>
            </p:cNvPr>
            <p:cNvSpPr/>
            <p:nvPr/>
          </p:nvSpPr>
          <p:spPr>
            <a:xfrm rot="16200000">
              <a:off x="850790" y="1912561"/>
              <a:ext cx="421969" cy="41892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54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Narrow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29984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tial Circle 24">
            <a:extLst>
              <a:ext uri="{FF2B5EF4-FFF2-40B4-BE49-F238E27FC236}">
                <a16:creationId xmlns:a16="http://schemas.microsoft.com/office/drawing/2014/main" id="{297BC9D5-3D77-926E-BBAC-D19D5CD7736A}"/>
              </a:ext>
            </a:extLst>
          </p:cNvPr>
          <p:cNvSpPr/>
          <p:nvPr/>
        </p:nvSpPr>
        <p:spPr>
          <a:xfrm rot="11329958">
            <a:off x="-1814363" y="-3148793"/>
            <a:ext cx="9344764" cy="9344764"/>
          </a:xfrm>
          <a:prstGeom prst="pie">
            <a:avLst>
              <a:gd name="adj1" fmla="val 15145866"/>
              <a:gd name="adj2" fmla="val 16200000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124C9-0CD0-092A-2F6F-B7A3BA22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AFBEB-16F8-9BA7-82A7-5F835EA5E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/>
              <a:t>Passive IR sensors are ideal for detecting movement parallel to the sensor.</a:t>
            </a:r>
          </a:p>
        </p:txBody>
      </p:sp>
      <p:sp>
        <p:nvSpPr>
          <p:cNvPr id="6" name="Partial Circle 5">
            <a:extLst>
              <a:ext uri="{FF2B5EF4-FFF2-40B4-BE49-F238E27FC236}">
                <a16:creationId xmlns:a16="http://schemas.microsoft.com/office/drawing/2014/main" id="{D2604D32-015D-5FA0-0725-29703F619929}"/>
              </a:ext>
            </a:extLst>
          </p:cNvPr>
          <p:cNvSpPr/>
          <p:nvPr/>
        </p:nvSpPr>
        <p:spPr>
          <a:xfrm rot="12224825">
            <a:off x="2616567" y="1173884"/>
            <a:ext cx="457199" cy="457199"/>
          </a:xfrm>
          <a:prstGeom prst="pie">
            <a:avLst>
              <a:gd name="adj1" fmla="val 13325353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64889-D732-096C-44DF-7705101B6ECD}"/>
              </a:ext>
            </a:extLst>
          </p:cNvPr>
          <p:cNvSpPr txBox="1"/>
          <p:nvPr/>
        </p:nvSpPr>
        <p:spPr>
          <a:xfrm>
            <a:off x="1828410" y="589380"/>
            <a:ext cx="203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Segoe UI Light" panose="020B0502040204020203" pitchFamily="34" charset="0"/>
              </a:rPr>
              <a:t>Passive IR sensor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53024A-7338-699C-F19A-CF52E04EC8B6}"/>
              </a:ext>
            </a:extLst>
          </p:cNvPr>
          <p:cNvGrpSpPr/>
          <p:nvPr/>
        </p:nvGrpSpPr>
        <p:grpSpPr>
          <a:xfrm>
            <a:off x="1706135" y="3283736"/>
            <a:ext cx="2606043" cy="1418516"/>
            <a:chOff x="9450664" y="3433203"/>
            <a:chExt cx="2606043" cy="14185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64D720-8C3A-AF2D-1CDA-41605A123C3B}"/>
                </a:ext>
              </a:extLst>
            </p:cNvPr>
            <p:cNvGrpSpPr/>
            <p:nvPr/>
          </p:nvGrpSpPr>
          <p:grpSpPr>
            <a:xfrm>
              <a:off x="9450664" y="3433203"/>
              <a:ext cx="2606043" cy="1418516"/>
              <a:chOff x="8912775" y="2670076"/>
              <a:chExt cx="2606043" cy="141851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5972EDC-0638-E85D-B96B-35B74E7DF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504" b="89256" l="7229" r="90361">
                            <a14:foregroundMark x1="7530" y1="44628" x2="7530" y2="44628"/>
                            <a14:foregroundMark x1="90361" y1="47934" x2="90361" y2="4793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8733971" y="2948215"/>
                <a:ext cx="1319180" cy="96157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B4096A1-F290-B9F6-FFA5-F12465EA8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7" b="89944" l="8403" r="89916">
                            <a14:foregroundMark x1="8403" y1="55866" x2="8403" y2="55866"/>
                            <a14:foregroundMark x1="25210" y1="28492" x2="25210" y2="28492"/>
                            <a14:foregroundMark x1="89916" y1="55866" x2="89916" y2="55866"/>
                            <a14:foregroundMark x1="75350" y1="87430" x2="75350" y2="874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0098316" y="2668089"/>
                <a:ext cx="1418516" cy="1422489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7B01181-3FA2-CC1A-6634-7BA8BBD057A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625632" y="3863754"/>
              <a:ext cx="0" cy="637677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96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124C9-0CD0-092A-2F6F-B7A3BA22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AFBEB-16F8-9BA7-82A7-5F835EA5E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/>
              <a:t>Microwave sensors are not suitable for detecting movement parallel to the sensor.  Compensating for this principle creates problems.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B8ECE24-0572-6125-C864-23FBED034FF7}"/>
              </a:ext>
            </a:extLst>
          </p:cNvPr>
          <p:cNvSpPr/>
          <p:nvPr/>
        </p:nvSpPr>
        <p:spPr>
          <a:xfrm>
            <a:off x="1474028" y="1663546"/>
            <a:ext cx="3023939" cy="4577086"/>
          </a:xfrm>
          <a:prstGeom prst="ellipse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27" name="Partial Circle 26">
            <a:extLst>
              <a:ext uri="{FF2B5EF4-FFF2-40B4-BE49-F238E27FC236}">
                <a16:creationId xmlns:a16="http://schemas.microsoft.com/office/drawing/2014/main" id="{3ED6426C-0F65-2457-E6D0-6C859C0E0C8A}"/>
              </a:ext>
            </a:extLst>
          </p:cNvPr>
          <p:cNvSpPr/>
          <p:nvPr/>
        </p:nvSpPr>
        <p:spPr>
          <a:xfrm rot="12224825">
            <a:off x="2652071" y="1189273"/>
            <a:ext cx="457199" cy="457199"/>
          </a:xfrm>
          <a:prstGeom prst="pie">
            <a:avLst>
              <a:gd name="adj1" fmla="val 13325353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C42AFC-DA77-7965-44D9-1CA7F9C0DEE5}"/>
              </a:ext>
            </a:extLst>
          </p:cNvPr>
          <p:cNvSpPr txBox="1"/>
          <p:nvPr/>
        </p:nvSpPr>
        <p:spPr>
          <a:xfrm>
            <a:off x="1679746" y="589380"/>
            <a:ext cx="23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Segoe UI Light" panose="020B0502040204020203" pitchFamily="34" charset="0"/>
              </a:rPr>
              <a:t>Microwave sensor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01D19E-0869-6C97-F43D-C6B1452B289A}"/>
              </a:ext>
            </a:extLst>
          </p:cNvPr>
          <p:cNvGrpSpPr/>
          <p:nvPr/>
        </p:nvGrpSpPr>
        <p:grpSpPr>
          <a:xfrm rot="16200000">
            <a:off x="1659142" y="3141807"/>
            <a:ext cx="2606043" cy="1418516"/>
            <a:chOff x="9450664" y="3433203"/>
            <a:chExt cx="2606043" cy="141851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F0DB06-A065-FC28-D067-48BE249162C1}"/>
                </a:ext>
              </a:extLst>
            </p:cNvPr>
            <p:cNvGrpSpPr/>
            <p:nvPr/>
          </p:nvGrpSpPr>
          <p:grpSpPr>
            <a:xfrm>
              <a:off x="9450664" y="3433203"/>
              <a:ext cx="2606043" cy="1418516"/>
              <a:chOff x="8912775" y="2670076"/>
              <a:chExt cx="2606043" cy="1418516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EBC32A6-7F0B-A292-E406-E71E0229C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504" b="89256" l="7229" r="90361">
                            <a14:foregroundMark x1="7530" y1="44628" x2="7530" y2="44628"/>
                            <a14:foregroundMark x1="90361" y1="47934" x2="90361" y2="4793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8733971" y="2948215"/>
                <a:ext cx="1319180" cy="96157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5090F47-60AD-74EA-780B-E90B02A23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7" b="89944" l="8403" r="89916">
                            <a14:foregroundMark x1="8403" y1="55866" x2="8403" y2="55866"/>
                            <a14:foregroundMark x1="25210" y1="28492" x2="25210" y2="28492"/>
                            <a14:foregroundMark x1="89916" y1="55866" x2="89916" y2="55866"/>
                            <a14:foregroundMark x1="75350" y1="87430" x2="75350" y2="874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0098316" y="2668089"/>
                <a:ext cx="1418516" cy="1422489"/>
              </a:xfrm>
              <a:prstGeom prst="rect">
                <a:avLst/>
              </a:prstGeom>
            </p:spPr>
          </p:pic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6FB8BA-F24C-CA24-520B-A7D36F4384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625632" y="3863754"/>
              <a:ext cx="0" cy="637677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08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FBC5-3694-D3A6-1F01-F0265085A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4FD33-6148-C51C-59A8-16ECF8064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/>
              <a:t>To compensate it is necessary to increase the sensitivity to provide capture performance.  This creates a much larger than desired detection pattern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969D3A-5400-D509-DFE6-A22FA1C64C2B}"/>
              </a:ext>
            </a:extLst>
          </p:cNvPr>
          <p:cNvSpPr/>
          <p:nvPr/>
        </p:nvSpPr>
        <p:spPr>
          <a:xfrm>
            <a:off x="7010675" y="1563383"/>
            <a:ext cx="4824281" cy="5097728"/>
          </a:xfrm>
          <a:prstGeom prst="ellipse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Partial Circle 4">
            <a:extLst>
              <a:ext uri="{FF2B5EF4-FFF2-40B4-BE49-F238E27FC236}">
                <a16:creationId xmlns:a16="http://schemas.microsoft.com/office/drawing/2014/main" id="{66A8760B-2D7D-C456-6D62-8D9DC7B6241B}"/>
              </a:ext>
            </a:extLst>
          </p:cNvPr>
          <p:cNvSpPr/>
          <p:nvPr/>
        </p:nvSpPr>
        <p:spPr>
          <a:xfrm rot="12224825">
            <a:off x="9194218" y="1099560"/>
            <a:ext cx="457199" cy="457199"/>
          </a:xfrm>
          <a:prstGeom prst="pie">
            <a:avLst>
              <a:gd name="adj1" fmla="val 13325353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A3F882-D26A-4A7F-67A6-A101CC378E27}"/>
              </a:ext>
            </a:extLst>
          </p:cNvPr>
          <p:cNvGrpSpPr/>
          <p:nvPr/>
        </p:nvGrpSpPr>
        <p:grpSpPr>
          <a:xfrm>
            <a:off x="10187032" y="1248229"/>
            <a:ext cx="295526" cy="4902690"/>
            <a:chOff x="8358141" y="1248229"/>
            <a:chExt cx="295526" cy="49026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709B6F-8438-CDD3-BA12-46820E348105}"/>
                </a:ext>
              </a:extLst>
            </p:cNvPr>
            <p:cNvSpPr/>
            <p:nvPr/>
          </p:nvSpPr>
          <p:spPr>
            <a:xfrm>
              <a:off x="8379911" y="1248229"/>
              <a:ext cx="249409" cy="4902690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30E070-23CA-E637-3F48-8C9EC57FEFC0}"/>
                </a:ext>
              </a:extLst>
            </p:cNvPr>
            <p:cNvSpPr/>
            <p:nvPr/>
          </p:nvSpPr>
          <p:spPr>
            <a:xfrm>
              <a:off x="8358141" y="2823029"/>
              <a:ext cx="295526" cy="20286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GB" sz="16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WINDOW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6344593-02F1-F018-3790-2BEE8074AFB6}"/>
              </a:ext>
            </a:extLst>
          </p:cNvPr>
          <p:cNvGrpSpPr/>
          <p:nvPr/>
        </p:nvGrpSpPr>
        <p:grpSpPr>
          <a:xfrm rot="10800000">
            <a:off x="7457085" y="3207812"/>
            <a:ext cx="2606043" cy="1418516"/>
            <a:chOff x="9450664" y="3433203"/>
            <a:chExt cx="2606043" cy="14185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568647-5FEB-F614-4D43-A1DCF1C80EA9}"/>
                </a:ext>
              </a:extLst>
            </p:cNvPr>
            <p:cNvGrpSpPr/>
            <p:nvPr/>
          </p:nvGrpSpPr>
          <p:grpSpPr>
            <a:xfrm>
              <a:off x="9450664" y="3433203"/>
              <a:ext cx="2606043" cy="1418516"/>
              <a:chOff x="8912775" y="2670076"/>
              <a:chExt cx="2606043" cy="141851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11F344D-D524-DED2-0D95-6F2905515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504" b="89256" l="7229" r="90361">
                            <a14:foregroundMark x1="7530" y1="44628" x2="7530" y2="44628"/>
                            <a14:foregroundMark x1="90361" y1="47934" x2="90361" y2="4793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8733971" y="2948215"/>
                <a:ext cx="1319180" cy="96157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0A13533-4A23-8C09-201E-B041A8498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7" b="89944" l="8403" r="89916">
                            <a14:foregroundMark x1="8403" y1="55866" x2="8403" y2="55866"/>
                            <a14:foregroundMark x1="25210" y1="28492" x2="25210" y2="28492"/>
                            <a14:foregroundMark x1="89916" y1="55866" x2="89916" y2="55866"/>
                            <a14:foregroundMark x1="75350" y1="87430" x2="75350" y2="874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0098316" y="2668089"/>
                <a:ext cx="1418516" cy="1422489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1ED0F52-49CD-A01F-F84F-D31C53C1893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625632" y="3863754"/>
              <a:ext cx="0" cy="637677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C85AFCF-2A07-192A-922E-1DA1A4AA0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428714" y="3355747"/>
            <a:ext cx="1316850" cy="96325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F1EE0A6-C0F7-9AC7-CD3F-2CDD51776874}"/>
              </a:ext>
            </a:extLst>
          </p:cNvPr>
          <p:cNvSpPr/>
          <p:nvPr/>
        </p:nvSpPr>
        <p:spPr>
          <a:xfrm>
            <a:off x="10548158" y="2264093"/>
            <a:ext cx="263661" cy="263661"/>
          </a:xfrm>
          <a:prstGeom prst="ellipse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013DE8-DF4E-6C17-B275-6584FE6515E4}"/>
              </a:ext>
            </a:extLst>
          </p:cNvPr>
          <p:cNvSpPr/>
          <p:nvPr/>
        </p:nvSpPr>
        <p:spPr>
          <a:xfrm>
            <a:off x="10702016" y="3570567"/>
            <a:ext cx="770245" cy="5958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5534F2-4F88-C65C-D331-37010CAF8BD1}"/>
              </a:ext>
            </a:extLst>
          </p:cNvPr>
          <p:cNvSpPr/>
          <p:nvPr/>
        </p:nvSpPr>
        <p:spPr>
          <a:xfrm>
            <a:off x="10316893" y="2120718"/>
            <a:ext cx="770245" cy="5958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1E3624-A4FE-6D6F-BDBB-842747750780}"/>
              </a:ext>
            </a:extLst>
          </p:cNvPr>
          <p:cNvGrpSpPr/>
          <p:nvPr/>
        </p:nvGrpSpPr>
        <p:grpSpPr>
          <a:xfrm>
            <a:off x="10521995" y="5040918"/>
            <a:ext cx="1540525" cy="1141401"/>
            <a:chOff x="7139891" y="4903700"/>
            <a:chExt cx="1540525" cy="1141401"/>
          </a:xfrm>
        </p:grpSpPr>
        <p:pic>
          <p:nvPicPr>
            <p:cNvPr id="17" name="Picture 2" descr="Clipart - tree-28a">
              <a:extLst>
                <a:ext uri="{FF2B5EF4-FFF2-40B4-BE49-F238E27FC236}">
                  <a16:creationId xmlns:a16="http://schemas.microsoft.com/office/drawing/2014/main" id="{77F06FAF-AF3C-A567-3658-828C9C725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4770" y="5284167"/>
              <a:ext cx="726939" cy="72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lipart - tree-28a">
              <a:extLst>
                <a:ext uri="{FF2B5EF4-FFF2-40B4-BE49-F238E27FC236}">
                  <a16:creationId xmlns:a16="http://schemas.microsoft.com/office/drawing/2014/main" id="{D6EDF19C-44DA-5CA3-D87F-46FE0EFA6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891" y="5318162"/>
              <a:ext cx="726939" cy="72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lipart - tree-28a">
              <a:extLst>
                <a:ext uri="{FF2B5EF4-FFF2-40B4-BE49-F238E27FC236}">
                  <a16:creationId xmlns:a16="http://schemas.microsoft.com/office/drawing/2014/main" id="{EE4D98A6-5FDA-630D-2936-60069386D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091" y="4903700"/>
              <a:ext cx="726939" cy="72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lipart - tree-28a">
              <a:extLst>
                <a:ext uri="{FF2B5EF4-FFF2-40B4-BE49-F238E27FC236}">
                  <a16:creationId xmlns:a16="http://schemas.microsoft.com/office/drawing/2014/main" id="{9570734A-CE30-EA50-E06E-BD7D0920A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477" y="5318162"/>
              <a:ext cx="726939" cy="72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7A4815-111A-6BB8-309C-C901E051D7E8}"/>
                </a:ext>
              </a:extLst>
            </p:cNvPr>
            <p:cNvSpPr/>
            <p:nvPr/>
          </p:nvSpPr>
          <p:spPr>
            <a:xfrm>
              <a:off x="7422681" y="5225035"/>
              <a:ext cx="770245" cy="59583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BE7CEEA-995C-EFE3-24C9-40174EA7FCC5}"/>
              </a:ext>
            </a:extLst>
          </p:cNvPr>
          <p:cNvSpPr/>
          <p:nvPr/>
        </p:nvSpPr>
        <p:spPr>
          <a:xfrm>
            <a:off x="6512077" y="264716"/>
            <a:ext cx="256890" cy="1987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0624FA-A3CD-FAE3-5D93-879DED3A72D7}"/>
              </a:ext>
            </a:extLst>
          </p:cNvPr>
          <p:cNvSpPr txBox="1"/>
          <p:nvPr/>
        </p:nvSpPr>
        <p:spPr>
          <a:xfrm>
            <a:off x="6805644" y="186439"/>
            <a:ext cx="389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Segoe UI Light" panose="020B0502040204020203" pitchFamily="34" charset="0"/>
              </a:rPr>
              <a:t>Microwave activates from over ranging 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7" name="Partial Circle 26">
            <a:extLst>
              <a:ext uri="{FF2B5EF4-FFF2-40B4-BE49-F238E27FC236}">
                <a16:creationId xmlns:a16="http://schemas.microsoft.com/office/drawing/2014/main" id="{67003F75-FA65-BB25-B947-1BA1BAA538DA}"/>
              </a:ext>
            </a:extLst>
          </p:cNvPr>
          <p:cNvSpPr/>
          <p:nvPr/>
        </p:nvSpPr>
        <p:spPr>
          <a:xfrm rot="11329958">
            <a:off x="4750434" y="-3148793"/>
            <a:ext cx="9344764" cy="9344764"/>
          </a:xfrm>
          <a:prstGeom prst="pie">
            <a:avLst>
              <a:gd name="adj1" fmla="val 15145866"/>
              <a:gd name="adj2" fmla="val 16200000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9A8B-4DA0-6466-8702-AA24FCBF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Narrow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B9498-E695-0E6D-7451-64D7583A5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The microwave sensor is disabled when the   device is used for  narrow applications.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F590EA-A23E-95CA-53F5-60C394DD766B}"/>
              </a:ext>
            </a:extLst>
          </p:cNvPr>
          <p:cNvGrpSpPr/>
          <p:nvPr/>
        </p:nvGrpSpPr>
        <p:grpSpPr>
          <a:xfrm>
            <a:off x="6243638" y="1611534"/>
            <a:ext cx="5783262" cy="4429125"/>
            <a:chOff x="6243638" y="1022350"/>
            <a:chExt cx="5783262" cy="4429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C82CF6-A511-1D1D-4C75-23DA86456A67}"/>
                </a:ext>
              </a:extLst>
            </p:cNvPr>
            <p:cNvSpPr/>
            <p:nvPr/>
          </p:nvSpPr>
          <p:spPr>
            <a:xfrm>
              <a:off x="6243638" y="2133599"/>
              <a:ext cx="4548186" cy="3233737"/>
            </a:xfrm>
            <a:custGeom>
              <a:avLst/>
              <a:gdLst>
                <a:gd name="connsiteX0" fmla="*/ 0 w 914400"/>
                <a:gd name="connsiteY0" fmla="*/ 0 h 575468"/>
                <a:gd name="connsiteX1" fmla="*/ 914400 w 914400"/>
                <a:gd name="connsiteY1" fmla="*/ 0 h 575468"/>
                <a:gd name="connsiteX2" fmla="*/ 914400 w 914400"/>
                <a:gd name="connsiteY2" fmla="*/ 575468 h 575468"/>
                <a:gd name="connsiteX3" fmla="*/ 0 w 914400"/>
                <a:gd name="connsiteY3" fmla="*/ 575468 h 575468"/>
                <a:gd name="connsiteX4" fmla="*/ 0 w 914400"/>
                <a:gd name="connsiteY4" fmla="*/ 0 h 575468"/>
                <a:gd name="connsiteX0" fmla="*/ 0 w 4465320"/>
                <a:gd name="connsiteY0" fmla="*/ 0 h 3276758"/>
                <a:gd name="connsiteX1" fmla="*/ 4465320 w 4465320"/>
                <a:gd name="connsiteY1" fmla="*/ 2701290 h 3276758"/>
                <a:gd name="connsiteX2" fmla="*/ 4465320 w 4465320"/>
                <a:gd name="connsiteY2" fmla="*/ 3276758 h 3276758"/>
                <a:gd name="connsiteX3" fmla="*/ 3550920 w 4465320"/>
                <a:gd name="connsiteY3" fmla="*/ 3276758 h 3276758"/>
                <a:gd name="connsiteX4" fmla="*/ 0 w 4465320"/>
                <a:gd name="connsiteY4" fmla="*/ 0 h 3276758"/>
                <a:gd name="connsiteX0" fmla="*/ 0 w 4465320"/>
                <a:gd name="connsiteY0" fmla="*/ 0 h 3276758"/>
                <a:gd name="connsiteX1" fmla="*/ 4465320 w 4465320"/>
                <a:gd name="connsiteY1" fmla="*/ 2701290 h 3276758"/>
                <a:gd name="connsiteX2" fmla="*/ 4465320 w 4465320"/>
                <a:gd name="connsiteY2" fmla="*/ 3276758 h 3276758"/>
                <a:gd name="connsiteX3" fmla="*/ 342900 w 4465320"/>
                <a:gd name="connsiteY3" fmla="*/ 800258 h 3276758"/>
                <a:gd name="connsiteX4" fmla="*/ 0 w 4465320"/>
                <a:gd name="connsiteY4" fmla="*/ 0 h 327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5320" h="3276758">
                  <a:moveTo>
                    <a:pt x="0" y="0"/>
                  </a:moveTo>
                  <a:lnTo>
                    <a:pt x="4465320" y="2701290"/>
                  </a:lnTo>
                  <a:lnTo>
                    <a:pt x="4465320" y="3276758"/>
                  </a:lnTo>
                  <a:lnTo>
                    <a:pt x="342900" y="800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8FAC67-86E7-250E-6593-C61BC53262BB}"/>
                </a:ext>
              </a:extLst>
            </p:cNvPr>
            <p:cNvSpPr/>
            <p:nvPr/>
          </p:nvSpPr>
          <p:spPr>
            <a:xfrm>
              <a:off x="10645880" y="4797822"/>
              <a:ext cx="145944" cy="653653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152400 w 1066800"/>
                <a:gd name="connsiteY0" fmla="*/ 0 h 1004888"/>
                <a:gd name="connsiteX1" fmla="*/ 1066800 w 1066800"/>
                <a:gd name="connsiteY1" fmla="*/ 0 h 1004888"/>
                <a:gd name="connsiteX2" fmla="*/ 0 w 1066800"/>
                <a:gd name="connsiteY2" fmla="*/ 1004888 h 1004888"/>
                <a:gd name="connsiteX3" fmla="*/ 152400 w 1066800"/>
                <a:gd name="connsiteY3" fmla="*/ 914400 h 1004888"/>
                <a:gd name="connsiteX4" fmla="*/ 152400 w 1066800"/>
                <a:gd name="connsiteY4" fmla="*/ 0 h 1004888"/>
                <a:gd name="connsiteX0" fmla="*/ 152400 w 152400"/>
                <a:gd name="connsiteY0" fmla="*/ 0 h 1004888"/>
                <a:gd name="connsiteX1" fmla="*/ 7144 w 152400"/>
                <a:gd name="connsiteY1" fmla="*/ 45244 h 1004888"/>
                <a:gd name="connsiteX2" fmla="*/ 0 w 152400"/>
                <a:gd name="connsiteY2" fmla="*/ 1004888 h 1004888"/>
                <a:gd name="connsiteX3" fmla="*/ 152400 w 152400"/>
                <a:gd name="connsiteY3" fmla="*/ 914400 h 1004888"/>
                <a:gd name="connsiteX4" fmla="*/ 152400 w 152400"/>
                <a:gd name="connsiteY4" fmla="*/ 0 h 1004888"/>
                <a:gd name="connsiteX0" fmla="*/ 153087 w 153087"/>
                <a:gd name="connsiteY0" fmla="*/ 0 h 1004888"/>
                <a:gd name="connsiteX1" fmla="*/ 687 w 153087"/>
                <a:gd name="connsiteY1" fmla="*/ 409576 h 1004888"/>
                <a:gd name="connsiteX2" fmla="*/ 687 w 153087"/>
                <a:gd name="connsiteY2" fmla="*/ 1004888 h 1004888"/>
                <a:gd name="connsiteX3" fmla="*/ 153087 w 153087"/>
                <a:gd name="connsiteY3" fmla="*/ 914400 h 1004888"/>
                <a:gd name="connsiteX4" fmla="*/ 153087 w 153087"/>
                <a:gd name="connsiteY4" fmla="*/ 0 h 1004888"/>
                <a:gd name="connsiteX0" fmla="*/ 162612 w 162612"/>
                <a:gd name="connsiteY0" fmla="*/ 0 h 661988"/>
                <a:gd name="connsiteX1" fmla="*/ 687 w 162612"/>
                <a:gd name="connsiteY1" fmla="*/ 66676 h 661988"/>
                <a:gd name="connsiteX2" fmla="*/ 687 w 162612"/>
                <a:gd name="connsiteY2" fmla="*/ 661988 h 661988"/>
                <a:gd name="connsiteX3" fmla="*/ 153087 w 162612"/>
                <a:gd name="connsiteY3" fmla="*/ 571500 h 661988"/>
                <a:gd name="connsiteX4" fmla="*/ 162612 w 162612"/>
                <a:gd name="connsiteY4" fmla="*/ 0 h 661988"/>
                <a:gd name="connsiteX0" fmla="*/ 145944 w 153087"/>
                <a:gd name="connsiteY0" fmla="*/ 0 h 659606"/>
                <a:gd name="connsiteX1" fmla="*/ 687 w 153087"/>
                <a:gd name="connsiteY1" fmla="*/ 64294 h 659606"/>
                <a:gd name="connsiteX2" fmla="*/ 687 w 153087"/>
                <a:gd name="connsiteY2" fmla="*/ 659606 h 659606"/>
                <a:gd name="connsiteX3" fmla="*/ 153087 w 153087"/>
                <a:gd name="connsiteY3" fmla="*/ 569118 h 659606"/>
                <a:gd name="connsiteX4" fmla="*/ 145944 w 153087"/>
                <a:gd name="connsiteY4" fmla="*/ 0 h 659606"/>
                <a:gd name="connsiteX0" fmla="*/ 145944 w 145944"/>
                <a:gd name="connsiteY0" fmla="*/ 0 h 659606"/>
                <a:gd name="connsiteX1" fmla="*/ 687 w 145944"/>
                <a:gd name="connsiteY1" fmla="*/ 64294 h 659606"/>
                <a:gd name="connsiteX2" fmla="*/ 687 w 145944"/>
                <a:gd name="connsiteY2" fmla="*/ 659606 h 659606"/>
                <a:gd name="connsiteX3" fmla="*/ 145944 w 145944"/>
                <a:gd name="connsiteY3" fmla="*/ 573881 h 659606"/>
                <a:gd name="connsiteX4" fmla="*/ 145944 w 145944"/>
                <a:gd name="connsiteY4" fmla="*/ 0 h 659606"/>
                <a:gd name="connsiteX0" fmla="*/ 141182 w 145944"/>
                <a:gd name="connsiteY0" fmla="*/ 0 h 653653"/>
                <a:gd name="connsiteX1" fmla="*/ 687 w 145944"/>
                <a:gd name="connsiteY1" fmla="*/ 58341 h 653653"/>
                <a:gd name="connsiteX2" fmla="*/ 687 w 145944"/>
                <a:gd name="connsiteY2" fmla="*/ 653653 h 653653"/>
                <a:gd name="connsiteX3" fmla="*/ 145944 w 145944"/>
                <a:gd name="connsiteY3" fmla="*/ 567928 h 653653"/>
                <a:gd name="connsiteX4" fmla="*/ 141182 w 145944"/>
                <a:gd name="connsiteY4" fmla="*/ 0 h 65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944" h="653653">
                  <a:moveTo>
                    <a:pt x="141182" y="0"/>
                  </a:moveTo>
                  <a:lnTo>
                    <a:pt x="687" y="58341"/>
                  </a:lnTo>
                  <a:cubicBezTo>
                    <a:pt x="-1694" y="378222"/>
                    <a:pt x="3068" y="333772"/>
                    <a:pt x="687" y="653653"/>
                  </a:cubicBezTo>
                  <a:lnTo>
                    <a:pt x="145944" y="567928"/>
                  </a:lnTo>
                  <a:cubicBezTo>
                    <a:pt x="144357" y="378619"/>
                    <a:pt x="142769" y="189309"/>
                    <a:pt x="141182" y="0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578AD41-A1E4-FD84-BDCA-44195C70261F}"/>
                </a:ext>
              </a:extLst>
            </p:cNvPr>
            <p:cNvSpPr/>
            <p:nvPr/>
          </p:nvSpPr>
          <p:spPr>
            <a:xfrm>
              <a:off x="6243638" y="2133600"/>
              <a:ext cx="4402242" cy="3317875"/>
            </a:xfrm>
            <a:custGeom>
              <a:avLst/>
              <a:gdLst>
                <a:gd name="connsiteX0" fmla="*/ 0 w 914400"/>
                <a:gd name="connsiteY0" fmla="*/ 0 h 575468"/>
                <a:gd name="connsiteX1" fmla="*/ 914400 w 914400"/>
                <a:gd name="connsiteY1" fmla="*/ 0 h 575468"/>
                <a:gd name="connsiteX2" fmla="*/ 914400 w 914400"/>
                <a:gd name="connsiteY2" fmla="*/ 575468 h 575468"/>
                <a:gd name="connsiteX3" fmla="*/ 0 w 914400"/>
                <a:gd name="connsiteY3" fmla="*/ 575468 h 575468"/>
                <a:gd name="connsiteX4" fmla="*/ 0 w 914400"/>
                <a:gd name="connsiteY4" fmla="*/ 0 h 575468"/>
                <a:gd name="connsiteX0" fmla="*/ 0 w 4465320"/>
                <a:gd name="connsiteY0" fmla="*/ 0 h 3276758"/>
                <a:gd name="connsiteX1" fmla="*/ 4465320 w 4465320"/>
                <a:gd name="connsiteY1" fmla="*/ 2701290 h 3276758"/>
                <a:gd name="connsiteX2" fmla="*/ 4465320 w 4465320"/>
                <a:gd name="connsiteY2" fmla="*/ 3276758 h 3276758"/>
                <a:gd name="connsiteX3" fmla="*/ 3550920 w 4465320"/>
                <a:gd name="connsiteY3" fmla="*/ 3276758 h 3276758"/>
                <a:gd name="connsiteX4" fmla="*/ 0 w 4465320"/>
                <a:gd name="connsiteY4" fmla="*/ 0 h 3276758"/>
                <a:gd name="connsiteX0" fmla="*/ 0 w 4465320"/>
                <a:gd name="connsiteY0" fmla="*/ 0 h 3276758"/>
                <a:gd name="connsiteX1" fmla="*/ 4465320 w 4465320"/>
                <a:gd name="connsiteY1" fmla="*/ 2701290 h 3276758"/>
                <a:gd name="connsiteX2" fmla="*/ 4465320 w 4465320"/>
                <a:gd name="connsiteY2" fmla="*/ 3276758 h 3276758"/>
                <a:gd name="connsiteX3" fmla="*/ 342900 w 4465320"/>
                <a:gd name="connsiteY3" fmla="*/ 800258 h 3276758"/>
                <a:gd name="connsiteX4" fmla="*/ 0 w 4465320"/>
                <a:gd name="connsiteY4" fmla="*/ 0 h 3276758"/>
                <a:gd name="connsiteX0" fmla="*/ 0 w 4465320"/>
                <a:gd name="connsiteY0" fmla="*/ 0 h 3276758"/>
                <a:gd name="connsiteX1" fmla="*/ 4460557 w 4465320"/>
                <a:gd name="connsiteY1" fmla="*/ 2677477 h 3276758"/>
                <a:gd name="connsiteX2" fmla="*/ 4465320 w 4465320"/>
                <a:gd name="connsiteY2" fmla="*/ 3276758 h 3276758"/>
                <a:gd name="connsiteX3" fmla="*/ 342900 w 4465320"/>
                <a:gd name="connsiteY3" fmla="*/ 800258 h 3276758"/>
                <a:gd name="connsiteX4" fmla="*/ 0 w 4465320"/>
                <a:gd name="connsiteY4" fmla="*/ 0 h 327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5320" h="3276758">
                  <a:moveTo>
                    <a:pt x="0" y="0"/>
                  </a:moveTo>
                  <a:lnTo>
                    <a:pt x="4460557" y="2677477"/>
                  </a:lnTo>
                  <a:cubicBezTo>
                    <a:pt x="4462145" y="2877237"/>
                    <a:pt x="4463732" y="3076998"/>
                    <a:pt x="4465320" y="3276758"/>
                  </a:cubicBezTo>
                  <a:lnTo>
                    <a:pt x="342900" y="800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0B10FE5-A350-643F-0670-B8D841EC932F}"/>
                </a:ext>
              </a:extLst>
            </p:cNvPr>
            <p:cNvCxnSpPr>
              <a:cxnSpLocks/>
            </p:cNvCxnSpPr>
            <p:nvPr/>
          </p:nvCxnSpPr>
          <p:spPr>
            <a:xfrm>
              <a:off x="7562850" y="1022350"/>
              <a:ext cx="4464050" cy="257175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2DA747-0649-7F34-BAF1-DA0A03283C8D}"/>
                </a:ext>
              </a:extLst>
            </p:cNvPr>
            <p:cNvSpPr txBox="1"/>
            <p:nvPr/>
          </p:nvSpPr>
          <p:spPr>
            <a:xfrm>
              <a:off x="9919554" y="1976596"/>
              <a:ext cx="60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18m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AFC177-B17E-E9C8-0138-D5311232B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98630" l="9906" r="89938">
                        <a14:foregroundMark x1="59594" y1="91407" x2="60998" y2="92030"/>
                        <a14:foregroundMark x1="60374" y1="98630" x2="59906" y2="97385"/>
                        <a14:foregroundMark x1="28549" y1="58032" x2="50858" y2="85056"/>
                        <a14:foregroundMark x1="50858" y1="85056" x2="58736" y2="88543"/>
                        <a14:foregroundMark x1="58736" y1="88543" x2="49260" y2="72508"/>
                        <a14:foregroundMark x1="29184" y1="57862" x2="29095" y2="58032"/>
                        <a14:foregroundMark x1="48440" y1="69116" x2="46724" y2="67746"/>
                        <a14:foregroundMark x1="59126" y1="79078" x2="59126" y2="79078"/>
                        <a14:foregroundMark x1="59750" y1="78207" x2="59750" y2="78207"/>
                        <a14:foregroundMark x1="59126" y1="78207" x2="59126" y2="78207"/>
                        <a14:foregroundMark x1="59204" y1="78082" x2="59204" y2="78082"/>
                        <a14:foregroundMark x1="59360" y1="78456" x2="59360" y2="78456"/>
                        <a14:foregroundMark x1="64665" y1="84433" x2="64821" y2="84433"/>
                        <a14:foregroundMark x1="65055" y1="84433" x2="65055" y2="84433"/>
                        <a14:foregroundMark x1="60140" y1="79950" x2="60140" y2="79950"/>
                        <a14:foregroundMark x1="64743" y1="84932" x2="65601" y2="86177"/>
                        <a14:foregroundMark x1="65211" y1="84433" x2="64587" y2="84682"/>
                        <a14:foregroundMark x1="61544" y1="78456" x2="61891" y2="79397"/>
                        <a14:foregroundMark x1="59360" y1="78207" x2="59360" y2="78207"/>
                        <a14:foregroundMark x1="59204" y1="78207" x2="59204" y2="78207"/>
                        <a14:foregroundMark x1="59204" y1="78082" x2="59204" y2="78082"/>
                        <a14:foregroundMark x1="59126" y1="78082" x2="59126" y2="78082"/>
                        <a14:foregroundMark x1="59126" y1="78082" x2="59126" y2="78082"/>
                        <a14:foregroundMark x1="59126" y1="77958" x2="59126" y2="77958"/>
                        <a14:foregroundMark x1="59126" y1="77958" x2="59204" y2="78456"/>
                        <a14:foregroundMark x1="59438" y1="77958" x2="58736" y2="78456"/>
                        <a14:foregroundMark x1="48674" y1="68120" x2="49376" y2="67746"/>
                        <a14:foregroundMark x1="49532" y1="67497" x2="49376" y2="68244"/>
                        <a14:foregroundMark x1="50078" y1="69365" x2="51560" y2="70486"/>
                        <a14:foregroundMark x1="51560" y1="70486" x2="50078" y2="69365"/>
                        <a14:foregroundMark x1="48440" y1="68244" x2="49454" y2="67497"/>
                        <a14:foregroundMark x1="49454" y1="67497" x2="48284" y2="68120"/>
                        <a14:foregroundMark x1="31981" y1="54296" x2="33541" y2="53549"/>
                        <a14:backgroundMark x1="54758" y1="67497" x2="56318" y2="69240"/>
                        <a14:backgroundMark x1="66086" y1="85531" x2="66225" y2="85679"/>
                        <a14:backgroundMark x1="51737" y1="70167" x2="57704" y2="76555"/>
                        <a14:backgroundMark x1="34250" y1="51442" x2="46701" y2="64773"/>
                        <a14:backgroundMark x1="66225" y1="85679" x2="66459" y2="85679"/>
                        <a14:backgroundMark x1="58034" y1="71856" x2="62059" y2="78020"/>
                        <a14:backgroundMark x1="41420" y1="52677" x2="42824" y2="50809"/>
                        <a14:backgroundMark x1="43214" y1="49689" x2="43604" y2="56538"/>
                        <a14:backgroundMark x1="45008" y1="57783" x2="51092" y2="63885"/>
                        <a14:backgroundMark x1="46568" y1="57534" x2="51170" y2="61893"/>
                        <a14:backgroundMark x1="59906" y1="55542" x2="65835" y2="66002"/>
                        <a14:backgroundMark x1="65835" y1="66002" x2="62715" y2="62889"/>
                        <a14:backgroundMark x1="61934" y1="57285" x2="60764" y2="67372"/>
                        <a14:backgroundMark x1="60764" y1="67372" x2="61622" y2="64882"/>
                        <a14:backgroundMark x1="63105" y1="55044" x2="55382" y2="60149"/>
                        <a14:backgroundMark x1="55382" y1="60149" x2="54992" y2="57534"/>
                        <a14:backgroundMark x1="55460" y1="56289" x2="50468" y2="52677"/>
                        <a14:backgroundMark x1="49766" y1="52677" x2="41654" y2="50685"/>
                        <a14:backgroundMark x1="41654" y1="50685" x2="45086" y2="49813"/>
                        <a14:backgroundMark x1="38768" y1="52179" x2="40796" y2="50187"/>
                        <a14:backgroundMark x1="38300" y1="51432" x2="37363" y2="48941"/>
                        <a14:backgroundMark x1="62168" y1="51432" x2="68253" y2="77584"/>
                        <a14:backgroundMark x1="68253" y1="77584" x2="66615" y2="57036"/>
                        <a14:backgroundMark x1="66615" y1="57036" x2="64821" y2="50062"/>
                        <a14:backgroundMark x1="33405" y1="53955" x2="38534" y2="53425"/>
                        <a14:backgroundMark x1="27691" y1="54545" x2="32049" y2="54095"/>
                        <a14:backgroundMark x1="34200" y1="51592" x2="35491" y2="51681"/>
                        <a14:backgroundMark x1="30109" y1="51308" x2="32921" y2="51503"/>
                        <a14:backgroundMark x1="34239" y1="51476" x2="34789" y2="51432"/>
                        <a14:backgroundMark x1="28549" y1="51930" x2="32894" y2="51583"/>
                        <a14:backgroundMark x1="34789" y1="51432" x2="34789" y2="51432"/>
                        <a14:backgroundMark x1="23323" y1="51930" x2="33231" y2="50581"/>
                        <a14:backgroundMark x1="67005" y1="77833" x2="68487" y2="89041"/>
                        <a14:backgroundMark x1="62480" y1="78705" x2="64665" y2="82565"/>
                      </a14:backgroundRemoval>
                    </a14:imgEffect>
                  </a14:imgLayer>
                </a14:imgProps>
              </a:ext>
            </a:extLst>
          </a:blip>
          <a:srcRect l="26479" t="50158" r="31598"/>
          <a:stretch/>
        </p:blipFill>
        <p:spPr>
          <a:xfrm>
            <a:off x="7303635" y="4138834"/>
            <a:ext cx="3276600" cy="243998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624F0A-207E-3A02-B70F-6858611A3DA9}"/>
              </a:ext>
            </a:extLst>
          </p:cNvPr>
          <p:cNvSpPr/>
          <p:nvPr/>
        </p:nvSpPr>
        <p:spPr>
          <a:xfrm>
            <a:off x="6175574" y="2009378"/>
            <a:ext cx="68064" cy="136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A93F8C-1080-8092-3ED9-13D7D5F4A09D}"/>
              </a:ext>
            </a:extLst>
          </p:cNvPr>
          <p:cNvSpPr/>
          <p:nvPr/>
        </p:nvSpPr>
        <p:spPr>
          <a:xfrm>
            <a:off x="8532278" y="2007126"/>
            <a:ext cx="68064" cy="136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57EAE32-2337-C7CF-8C5A-3995BA66E5F9}"/>
              </a:ext>
            </a:extLst>
          </p:cNvPr>
          <p:cNvGrpSpPr/>
          <p:nvPr/>
        </p:nvGrpSpPr>
        <p:grpSpPr>
          <a:xfrm>
            <a:off x="11153682" y="428625"/>
            <a:ext cx="796187" cy="1225545"/>
            <a:chOff x="3712290" y="152401"/>
            <a:chExt cx="1845584" cy="284084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7D6A7A5-014E-6325-B27E-C9F58F84777B}"/>
                </a:ext>
              </a:extLst>
            </p:cNvPr>
            <p:cNvSpPr/>
            <p:nvPr/>
          </p:nvSpPr>
          <p:spPr>
            <a:xfrm>
              <a:off x="3712291" y="1150712"/>
              <a:ext cx="1212250" cy="6794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2458368-CE40-6809-F6CC-959ADCA1F95A}"/>
                </a:ext>
              </a:extLst>
            </p:cNvPr>
            <p:cNvGrpSpPr/>
            <p:nvPr/>
          </p:nvGrpSpPr>
          <p:grpSpPr>
            <a:xfrm>
              <a:off x="4510125" y="1499961"/>
              <a:ext cx="249310" cy="1493287"/>
              <a:chOff x="3035300" y="1066799"/>
              <a:chExt cx="279401" cy="151447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A6B6136-DCAD-87BA-E02F-BB804AD043AC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782FB8E-A53B-2158-AB07-CF1D7F5AB05F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D38B31D-62FA-30C7-CE1D-E73A48B04946}"/>
                </a:ext>
              </a:extLst>
            </p:cNvPr>
            <p:cNvGrpSpPr/>
            <p:nvPr/>
          </p:nvGrpSpPr>
          <p:grpSpPr>
            <a:xfrm>
              <a:off x="3831807" y="1490437"/>
              <a:ext cx="249310" cy="1493287"/>
              <a:chOff x="3035300" y="1066799"/>
              <a:chExt cx="279401" cy="1514476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D22F947-1E20-59B7-CD22-8CEC14BD2BCB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835CFD-23ED-BB80-8984-56F8B0608AE0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E119814-2527-8AF1-B17D-A8FA803777D3}"/>
                </a:ext>
              </a:extLst>
            </p:cNvPr>
            <p:cNvGrpSpPr/>
            <p:nvPr/>
          </p:nvGrpSpPr>
          <p:grpSpPr>
            <a:xfrm>
              <a:off x="3712291" y="152401"/>
              <a:ext cx="908050" cy="454025"/>
              <a:chOff x="2590800" y="4521200"/>
              <a:chExt cx="1828800" cy="914400"/>
            </a:xfrm>
          </p:grpSpPr>
          <p:sp>
            <p:nvSpPr>
              <p:cNvPr id="93" name="L-Shape 92">
                <a:extLst>
                  <a:ext uri="{FF2B5EF4-FFF2-40B4-BE49-F238E27FC236}">
                    <a16:creationId xmlns:a16="http://schemas.microsoft.com/office/drawing/2014/main" id="{C4564065-FA13-4317-EC65-AB2C6EF3E9D1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L-Shape 93">
                <a:extLst>
                  <a:ext uri="{FF2B5EF4-FFF2-40B4-BE49-F238E27FC236}">
                    <a16:creationId xmlns:a16="http://schemas.microsoft.com/office/drawing/2014/main" id="{F3D75629-9222-9E2A-CC44-9E8B1730EF3B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7C2C2B8-4659-50EE-D4CA-A10EA4BFA11D}"/>
                </a:ext>
              </a:extLst>
            </p:cNvPr>
            <p:cNvGrpSpPr/>
            <p:nvPr/>
          </p:nvGrpSpPr>
          <p:grpSpPr>
            <a:xfrm>
              <a:off x="4649824" y="152401"/>
              <a:ext cx="908050" cy="454025"/>
              <a:chOff x="2590800" y="4521200"/>
              <a:chExt cx="1828800" cy="914400"/>
            </a:xfrm>
          </p:grpSpPr>
          <p:sp>
            <p:nvSpPr>
              <p:cNvPr id="91" name="L-Shape 90">
                <a:extLst>
                  <a:ext uri="{FF2B5EF4-FFF2-40B4-BE49-F238E27FC236}">
                    <a16:creationId xmlns:a16="http://schemas.microsoft.com/office/drawing/2014/main" id="{48D865B5-983F-AE2D-13E8-AB6041F45717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L-Shape 91">
                <a:extLst>
                  <a:ext uri="{FF2B5EF4-FFF2-40B4-BE49-F238E27FC236}">
                    <a16:creationId xmlns:a16="http://schemas.microsoft.com/office/drawing/2014/main" id="{C40679DE-4D39-8C46-0D6F-C45BA53B4140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0C13388-78AF-ED69-3874-4C9644C09A11}"/>
                </a:ext>
              </a:extLst>
            </p:cNvPr>
            <p:cNvSpPr/>
            <p:nvPr/>
          </p:nvSpPr>
          <p:spPr>
            <a:xfrm>
              <a:off x="3712290" y="834084"/>
              <a:ext cx="1212250" cy="316628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L-Shape 89">
              <a:extLst>
                <a:ext uri="{FF2B5EF4-FFF2-40B4-BE49-F238E27FC236}">
                  <a16:creationId xmlns:a16="http://schemas.microsoft.com/office/drawing/2014/main" id="{2045E988-3B44-DB63-2985-7679BED6ECC8}"/>
                </a:ext>
              </a:extLst>
            </p:cNvPr>
            <p:cNvSpPr/>
            <p:nvPr/>
          </p:nvSpPr>
          <p:spPr>
            <a:xfrm rot="16200000">
              <a:off x="5046888" y="812241"/>
              <a:ext cx="454025" cy="454025"/>
            </a:xfrm>
            <a:prstGeom prst="corner">
              <a:avLst>
                <a:gd name="adj1" fmla="val 13117"/>
                <a:gd name="adj2" fmla="val 1297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70CC02BC-A017-1E95-E21F-C1B126567B8E}"/>
              </a:ext>
            </a:extLst>
          </p:cNvPr>
          <p:cNvSpPr txBox="1"/>
          <p:nvPr/>
        </p:nvSpPr>
        <p:spPr>
          <a:xfrm>
            <a:off x="11153682" y="8361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W    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19569A9-0C26-062E-2107-3B19A70906EF}"/>
              </a:ext>
            </a:extLst>
          </p:cNvPr>
          <p:cNvGrpSpPr/>
          <p:nvPr/>
        </p:nvGrpSpPr>
        <p:grpSpPr>
          <a:xfrm>
            <a:off x="11450016" y="1942626"/>
            <a:ext cx="515076" cy="851048"/>
            <a:chOff x="1502906" y="3374431"/>
            <a:chExt cx="1059044" cy="174983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0F4D38-847E-7997-C852-A56E7DF35BF2}"/>
                </a:ext>
              </a:extLst>
            </p:cNvPr>
            <p:cNvSpPr/>
            <p:nvPr/>
          </p:nvSpPr>
          <p:spPr>
            <a:xfrm>
              <a:off x="1502907" y="3374431"/>
              <a:ext cx="1059043" cy="13686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6775072-D0CE-B696-EDC9-15689995D079}"/>
                </a:ext>
              </a:extLst>
            </p:cNvPr>
            <p:cNvSpPr/>
            <p:nvPr/>
          </p:nvSpPr>
          <p:spPr>
            <a:xfrm>
              <a:off x="1502906" y="4746973"/>
              <a:ext cx="1059043" cy="377291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25C9BFB-8F6E-BB13-AE41-DD05BEF596E8}"/>
                </a:ext>
              </a:extLst>
            </p:cNvPr>
            <p:cNvSpPr/>
            <p:nvPr/>
          </p:nvSpPr>
          <p:spPr>
            <a:xfrm>
              <a:off x="1502907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8DAA3A2-DA77-3539-CCAC-EFEAB2C1E17A}"/>
                </a:ext>
              </a:extLst>
            </p:cNvPr>
            <p:cNvSpPr/>
            <p:nvPr/>
          </p:nvSpPr>
          <p:spPr>
            <a:xfrm>
              <a:off x="2463719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C108CA4D-DEBA-1973-FFAD-4F511626CA3B}"/>
              </a:ext>
            </a:extLst>
          </p:cNvPr>
          <p:cNvSpPr/>
          <p:nvPr/>
        </p:nvSpPr>
        <p:spPr>
          <a:xfrm rot="5400000">
            <a:off x="9994843" y="1403312"/>
            <a:ext cx="472003" cy="757173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lowchart: Terminator 60">
            <a:extLst>
              <a:ext uri="{FF2B5EF4-FFF2-40B4-BE49-F238E27FC236}">
                <a16:creationId xmlns:a16="http://schemas.microsoft.com/office/drawing/2014/main" id="{1030ADED-D0F6-B4CE-3B86-0386DB64B227}"/>
              </a:ext>
            </a:extLst>
          </p:cNvPr>
          <p:cNvSpPr/>
          <p:nvPr/>
        </p:nvSpPr>
        <p:spPr>
          <a:xfrm rot="16200000">
            <a:off x="9288079" y="703646"/>
            <a:ext cx="1885530" cy="866104"/>
          </a:xfrm>
          <a:prstGeom prst="flowChartTerminator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1874BCE-88C5-B712-B62D-AC891D2D0E63}"/>
              </a:ext>
            </a:extLst>
          </p:cNvPr>
          <p:cNvGrpSpPr/>
          <p:nvPr/>
        </p:nvGrpSpPr>
        <p:grpSpPr>
          <a:xfrm rot="10800000">
            <a:off x="9819865" y="1127557"/>
            <a:ext cx="821957" cy="840499"/>
            <a:chOff x="9826493" y="1088965"/>
            <a:chExt cx="823902" cy="842488"/>
          </a:xfrm>
          <a:effectLst>
            <a:glow rad="127000">
              <a:srgbClr val="FF0000"/>
            </a:glow>
          </a:effectLst>
        </p:grpSpPr>
        <p:sp>
          <p:nvSpPr>
            <p:cNvPr id="71" name="Partial Circle 70">
              <a:extLst>
                <a:ext uri="{FF2B5EF4-FFF2-40B4-BE49-F238E27FC236}">
                  <a16:creationId xmlns:a16="http://schemas.microsoft.com/office/drawing/2014/main" id="{136E3C39-C5FD-BD53-8823-EC0D727539D5}"/>
                </a:ext>
              </a:extLst>
            </p:cNvPr>
            <p:cNvSpPr/>
            <p:nvPr/>
          </p:nvSpPr>
          <p:spPr>
            <a:xfrm rot="12904062">
              <a:off x="9826493" y="1107552"/>
              <a:ext cx="823901" cy="823901"/>
            </a:xfrm>
            <a:prstGeom prst="pie">
              <a:avLst>
                <a:gd name="adj1" fmla="val 10929457"/>
                <a:gd name="adj2" fmla="val 17155525"/>
              </a:avLst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2" name="Partial Circle 71">
              <a:extLst>
                <a:ext uri="{FF2B5EF4-FFF2-40B4-BE49-F238E27FC236}">
                  <a16:creationId xmlns:a16="http://schemas.microsoft.com/office/drawing/2014/main" id="{2E3DF33A-38BF-96FC-ADBA-91B5956B9C08}"/>
                </a:ext>
              </a:extLst>
            </p:cNvPr>
            <p:cNvSpPr/>
            <p:nvPr/>
          </p:nvSpPr>
          <p:spPr>
            <a:xfrm rot="2196463">
              <a:off x="9826494" y="1088965"/>
              <a:ext cx="823901" cy="823901"/>
            </a:xfrm>
            <a:prstGeom prst="pie">
              <a:avLst>
                <a:gd name="adj1" fmla="val 13146305"/>
                <a:gd name="adj2" fmla="val 14962957"/>
              </a:avLst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3" name="Flowchart: Delay 3">
            <a:extLst>
              <a:ext uri="{FF2B5EF4-FFF2-40B4-BE49-F238E27FC236}">
                <a16:creationId xmlns:a16="http://schemas.microsoft.com/office/drawing/2014/main" id="{AE832EF5-3564-4583-1A13-84CD2588B74F}"/>
              </a:ext>
            </a:extLst>
          </p:cNvPr>
          <p:cNvSpPr/>
          <p:nvPr/>
        </p:nvSpPr>
        <p:spPr>
          <a:xfrm rot="16200000">
            <a:off x="9986129" y="63158"/>
            <a:ext cx="489431" cy="806235"/>
          </a:xfrm>
          <a:custGeom>
            <a:avLst/>
            <a:gdLst>
              <a:gd name="connsiteX0" fmla="*/ 0 w 792163"/>
              <a:gd name="connsiteY0" fmla="*/ 0 h 1304925"/>
              <a:gd name="connsiteX1" fmla="*/ 396082 w 792163"/>
              <a:gd name="connsiteY1" fmla="*/ 0 h 1304925"/>
              <a:gd name="connsiteX2" fmla="*/ 792164 w 792163"/>
              <a:gd name="connsiteY2" fmla="*/ 652463 h 1304925"/>
              <a:gd name="connsiteX3" fmla="*/ 396082 w 792163"/>
              <a:gd name="connsiteY3" fmla="*/ 1304926 h 1304925"/>
              <a:gd name="connsiteX4" fmla="*/ 0 w 792163"/>
              <a:gd name="connsiteY4" fmla="*/ 1304925 h 1304925"/>
              <a:gd name="connsiteX5" fmla="*/ 0 w 792163"/>
              <a:gd name="connsiteY5" fmla="*/ 0 h 1304925"/>
              <a:gd name="connsiteX0" fmla="*/ 0 w 792164"/>
              <a:gd name="connsiteY0" fmla="*/ 1304925 h 1396365"/>
              <a:gd name="connsiteX1" fmla="*/ 0 w 792164"/>
              <a:gd name="connsiteY1" fmla="*/ 0 h 1396365"/>
              <a:gd name="connsiteX2" fmla="*/ 396082 w 792164"/>
              <a:gd name="connsiteY2" fmla="*/ 0 h 1396365"/>
              <a:gd name="connsiteX3" fmla="*/ 792164 w 792164"/>
              <a:gd name="connsiteY3" fmla="*/ 652463 h 1396365"/>
              <a:gd name="connsiteX4" fmla="*/ 396082 w 792164"/>
              <a:gd name="connsiteY4" fmla="*/ 1304926 h 1396365"/>
              <a:gd name="connsiteX5" fmla="*/ 91440 w 792164"/>
              <a:gd name="connsiteY5" fmla="*/ 1396365 h 1396365"/>
              <a:gd name="connsiteX0" fmla="*/ 0 w 792164"/>
              <a:gd name="connsiteY0" fmla="*/ 1304925 h 1304926"/>
              <a:gd name="connsiteX1" fmla="*/ 0 w 792164"/>
              <a:gd name="connsiteY1" fmla="*/ 0 h 1304926"/>
              <a:gd name="connsiteX2" fmla="*/ 396082 w 792164"/>
              <a:gd name="connsiteY2" fmla="*/ 0 h 1304926"/>
              <a:gd name="connsiteX3" fmla="*/ 792164 w 792164"/>
              <a:gd name="connsiteY3" fmla="*/ 652463 h 1304926"/>
              <a:gd name="connsiteX4" fmla="*/ 396082 w 792164"/>
              <a:gd name="connsiteY4" fmla="*/ 1304926 h 1304926"/>
              <a:gd name="connsiteX0" fmla="*/ 0 w 792164"/>
              <a:gd name="connsiteY0" fmla="*/ 1304925 h 1304926"/>
              <a:gd name="connsiteX1" fmla="*/ 0 w 792164"/>
              <a:gd name="connsiteY1" fmla="*/ 0 h 1304926"/>
              <a:gd name="connsiteX2" fmla="*/ 396082 w 792164"/>
              <a:gd name="connsiteY2" fmla="*/ 0 h 1304926"/>
              <a:gd name="connsiteX3" fmla="*/ 792164 w 792164"/>
              <a:gd name="connsiteY3" fmla="*/ 652463 h 1304926"/>
              <a:gd name="connsiteX4" fmla="*/ 396082 w 792164"/>
              <a:gd name="connsiteY4" fmla="*/ 1304926 h 1304926"/>
              <a:gd name="connsiteX5" fmla="*/ 0 w 792164"/>
              <a:gd name="connsiteY5" fmla="*/ 1304925 h 130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164" h="1304926">
                <a:moveTo>
                  <a:pt x="0" y="1304925"/>
                </a:moveTo>
                <a:lnTo>
                  <a:pt x="0" y="0"/>
                </a:lnTo>
                <a:lnTo>
                  <a:pt x="396082" y="0"/>
                </a:lnTo>
                <a:cubicBezTo>
                  <a:pt x="614832" y="0"/>
                  <a:pt x="792164" y="292118"/>
                  <a:pt x="792164" y="652463"/>
                </a:cubicBezTo>
                <a:cubicBezTo>
                  <a:pt x="792164" y="1012808"/>
                  <a:pt x="614832" y="1304926"/>
                  <a:pt x="396082" y="1304926"/>
                </a:cubicBezTo>
                <a:lnTo>
                  <a:pt x="0" y="13049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4">
            <a:extLst>
              <a:ext uri="{FF2B5EF4-FFF2-40B4-BE49-F238E27FC236}">
                <a16:creationId xmlns:a16="http://schemas.microsoft.com/office/drawing/2014/main" id="{DAE3A5F2-CDD5-4D34-38EB-5E81307D699B}"/>
              </a:ext>
            </a:extLst>
          </p:cNvPr>
          <p:cNvSpPr/>
          <p:nvPr/>
        </p:nvSpPr>
        <p:spPr>
          <a:xfrm>
            <a:off x="9827727" y="693564"/>
            <a:ext cx="806235" cy="852334"/>
          </a:xfrm>
          <a:custGeom>
            <a:avLst/>
            <a:gdLst>
              <a:gd name="connsiteX0" fmla="*/ 0 w 1304925"/>
              <a:gd name="connsiteY0" fmla="*/ 0 h 1379537"/>
              <a:gd name="connsiteX1" fmla="*/ 1304925 w 1304925"/>
              <a:gd name="connsiteY1" fmla="*/ 0 h 1379537"/>
              <a:gd name="connsiteX2" fmla="*/ 1304925 w 1304925"/>
              <a:gd name="connsiteY2" fmla="*/ 1379537 h 1379537"/>
              <a:gd name="connsiteX3" fmla="*/ 0 w 1304925"/>
              <a:gd name="connsiteY3" fmla="*/ 1379537 h 1379537"/>
              <a:gd name="connsiteX4" fmla="*/ 0 w 1304925"/>
              <a:gd name="connsiteY4" fmla="*/ 0 h 1379537"/>
              <a:gd name="connsiteX0" fmla="*/ 1304925 w 1396365"/>
              <a:gd name="connsiteY0" fmla="*/ 0 h 1379537"/>
              <a:gd name="connsiteX1" fmla="*/ 1304925 w 1396365"/>
              <a:gd name="connsiteY1" fmla="*/ 1379537 h 1379537"/>
              <a:gd name="connsiteX2" fmla="*/ 0 w 1396365"/>
              <a:gd name="connsiteY2" fmla="*/ 1379537 h 1379537"/>
              <a:gd name="connsiteX3" fmla="*/ 0 w 1396365"/>
              <a:gd name="connsiteY3" fmla="*/ 0 h 1379537"/>
              <a:gd name="connsiteX4" fmla="*/ 1396365 w 1396365"/>
              <a:gd name="connsiteY4" fmla="*/ 91440 h 1379537"/>
              <a:gd name="connsiteX0" fmla="*/ 1304925 w 1304925"/>
              <a:gd name="connsiteY0" fmla="*/ 360997 h 1740534"/>
              <a:gd name="connsiteX1" fmla="*/ 1304925 w 1304925"/>
              <a:gd name="connsiteY1" fmla="*/ 1740534 h 1740534"/>
              <a:gd name="connsiteX2" fmla="*/ 0 w 1304925"/>
              <a:gd name="connsiteY2" fmla="*/ 1740534 h 1740534"/>
              <a:gd name="connsiteX3" fmla="*/ 0 w 1304925"/>
              <a:gd name="connsiteY3" fmla="*/ 360997 h 1740534"/>
              <a:gd name="connsiteX4" fmla="*/ 1023303 w 1304925"/>
              <a:gd name="connsiteY4" fmla="*/ 0 h 1740534"/>
              <a:gd name="connsiteX0" fmla="*/ 1304925 w 1304925"/>
              <a:gd name="connsiteY0" fmla="*/ 237172 h 1616709"/>
              <a:gd name="connsiteX1" fmla="*/ 1304925 w 1304925"/>
              <a:gd name="connsiteY1" fmla="*/ 1616709 h 1616709"/>
              <a:gd name="connsiteX2" fmla="*/ 0 w 1304925"/>
              <a:gd name="connsiteY2" fmla="*/ 1616709 h 1616709"/>
              <a:gd name="connsiteX3" fmla="*/ 0 w 1304925"/>
              <a:gd name="connsiteY3" fmla="*/ 237172 h 1616709"/>
              <a:gd name="connsiteX4" fmla="*/ 91441 w 1304925"/>
              <a:gd name="connsiteY4" fmla="*/ 0 h 1616709"/>
              <a:gd name="connsiteX0" fmla="*/ 1304925 w 1304925"/>
              <a:gd name="connsiteY0" fmla="*/ 0 h 1379537"/>
              <a:gd name="connsiteX1" fmla="*/ 1304925 w 1304925"/>
              <a:gd name="connsiteY1" fmla="*/ 1379537 h 1379537"/>
              <a:gd name="connsiteX2" fmla="*/ 0 w 1304925"/>
              <a:gd name="connsiteY2" fmla="*/ 1379537 h 1379537"/>
              <a:gd name="connsiteX3" fmla="*/ 0 w 1304925"/>
              <a:gd name="connsiteY3" fmla="*/ 0 h 137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925" h="1379537">
                <a:moveTo>
                  <a:pt x="1304925" y="0"/>
                </a:moveTo>
                <a:lnTo>
                  <a:pt x="1304925" y="1379537"/>
                </a:lnTo>
                <a:lnTo>
                  <a:pt x="0" y="1379537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4C6B546-25CA-A6EF-1E61-649E9DEA6251}"/>
              </a:ext>
            </a:extLst>
          </p:cNvPr>
          <p:cNvGrpSpPr/>
          <p:nvPr/>
        </p:nvGrpSpPr>
        <p:grpSpPr>
          <a:xfrm>
            <a:off x="10136934" y="546152"/>
            <a:ext cx="187821" cy="192467"/>
            <a:chOff x="8615363" y="4604212"/>
            <a:chExt cx="658172" cy="674451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6E182827-B8F3-7892-4BCF-8688BDF502CA}"/>
                </a:ext>
              </a:extLst>
            </p:cNvPr>
            <p:cNvSpPr/>
            <p:nvPr/>
          </p:nvSpPr>
          <p:spPr>
            <a:xfrm>
              <a:off x="8669241" y="4666932"/>
              <a:ext cx="547687" cy="54768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2F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ross 69">
              <a:extLst>
                <a:ext uri="{FF2B5EF4-FFF2-40B4-BE49-F238E27FC236}">
                  <a16:creationId xmlns:a16="http://schemas.microsoft.com/office/drawing/2014/main" id="{7A0A9E8A-049F-19E7-5000-E60C136AF876}"/>
                </a:ext>
              </a:extLst>
            </p:cNvPr>
            <p:cNvSpPr/>
            <p:nvPr/>
          </p:nvSpPr>
          <p:spPr>
            <a:xfrm>
              <a:off x="8615363" y="4604212"/>
              <a:ext cx="658172" cy="674451"/>
            </a:xfrm>
            <a:prstGeom prst="plus">
              <a:avLst>
                <a:gd name="adj" fmla="val 452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477211A-4754-98CF-9E09-B13393E9FB69}"/>
              </a:ext>
            </a:extLst>
          </p:cNvPr>
          <p:cNvGrpSpPr/>
          <p:nvPr/>
        </p:nvGrpSpPr>
        <p:grpSpPr>
          <a:xfrm>
            <a:off x="9974109" y="958172"/>
            <a:ext cx="513470" cy="489432"/>
            <a:chOff x="2477704" y="1090045"/>
            <a:chExt cx="504456" cy="48084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2276E37-424B-1FD5-6A69-5267B9C3DE6C}"/>
                </a:ext>
              </a:extLst>
            </p:cNvPr>
            <p:cNvSpPr/>
            <p:nvPr/>
          </p:nvSpPr>
          <p:spPr>
            <a:xfrm>
              <a:off x="2477704" y="1090045"/>
              <a:ext cx="232129" cy="4808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04F32CB-F7F4-2301-93B5-EE9239E801B7}"/>
                </a:ext>
              </a:extLst>
            </p:cNvPr>
            <p:cNvSpPr/>
            <p:nvPr/>
          </p:nvSpPr>
          <p:spPr>
            <a:xfrm>
              <a:off x="2750031" y="1090045"/>
              <a:ext cx="232129" cy="4808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5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79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00026 -0.1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7C351-09A0-C576-2D83-CDE5A0ADD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6AB1E-64BF-B20A-7E19-925B341EA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0A0A6-DB3A-3DD1-33F0-232D8C466E5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 Manager</a:t>
            </a:r>
          </a:p>
        </p:txBody>
      </p:sp>
    </p:spTree>
    <p:extLst>
      <p:ext uri="{BB962C8B-B14F-4D97-AF65-F5344CB8AC3E}">
        <p14:creationId xmlns:p14="http://schemas.microsoft.com/office/powerpoint/2010/main" val="251109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6FEA66-FF8A-20A1-D22C-BC2302494CE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28621"/>
          <a:ext cx="10515600" cy="4869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22298130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0597089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115942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5991321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40009688"/>
                    </a:ext>
                  </a:extLst>
                </a:gridCol>
              </a:tblGrid>
              <a:tr h="385635">
                <a:tc>
                  <a:txBody>
                    <a:bodyPr/>
                    <a:lstStyle/>
                    <a:p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033B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FLX-S-ST</a:t>
                      </a:r>
                    </a:p>
                  </a:txBody>
                  <a:tcPr>
                    <a:solidFill>
                      <a:srgbClr val="033B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RX-40QZ</a:t>
                      </a:r>
                    </a:p>
                  </a:txBody>
                  <a:tcPr>
                    <a:solidFill>
                      <a:srgbClr val="033B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RXC-ST</a:t>
                      </a:r>
                    </a:p>
                  </a:txBody>
                  <a:tcPr>
                    <a:solidFill>
                      <a:srgbClr val="033B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EX-35T</a:t>
                      </a:r>
                    </a:p>
                  </a:txBody>
                  <a:tcPr>
                    <a:solidFill>
                      <a:srgbClr val="03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18466"/>
                  </a:ext>
                </a:extLst>
              </a:tr>
              <a:tr h="126632">
                <a:tc>
                  <a:txBody>
                    <a:bodyPr/>
                    <a:lstStyle/>
                    <a:p>
                      <a:pPr lvl="0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Detection area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12m x 12m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11m x 11m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868922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Performance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2600586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Pet immunity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550719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Ambient light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248325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Ease of installation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576457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Durability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357530"/>
                  </a:ext>
                </a:extLst>
              </a:tr>
              <a:tr h="455046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Functionality</a:t>
                      </a: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528005"/>
                  </a:ext>
                </a:extLst>
              </a:tr>
              <a:tr h="1273397">
                <a:tc>
                  <a:txBody>
                    <a:bodyPr/>
                    <a:lstStyle/>
                    <a:p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78635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28DDD5C-80C8-77D9-5792-BCD708AF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chart: PIR</a:t>
            </a:r>
          </a:p>
        </p:txBody>
      </p:sp>
      <p:graphicFrame>
        <p:nvGraphicFramePr>
          <p:cNvPr id="5" name="グラフ 24">
            <a:extLst>
              <a:ext uri="{FF2B5EF4-FFF2-40B4-BE49-F238E27FC236}">
                <a16:creationId xmlns:a16="http://schemas.microsoft.com/office/drawing/2014/main" id="{36DE5C1F-A50A-FB83-F18F-99A29CA5A543}"/>
              </a:ext>
            </a:extLst>
          </p:cNvPr>
          <p:cNvGraphicFramePr/>
          <p:nvPr/>
        </p:nvGraphicFramePr>
        <p:xfrm>
          <a:off x="3275711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グラフ 24">
            <a:extLst>
              <a:ext uri="{FF2B5EF4-FFF2-40B4-BE49-F238E27FC236}">
                <a16:creationId xmlns:a16="http://schemas.microsoft.com/office/drawing/2014/main" id="{1E39BC22-0FD3-7DC0-8093-C1EA8E7A9713}"/>
              </a:ext>
            </a:extLst>
          </p:cNvPr>
          <p:cNvGraphicFramePr/>
          <p:nvPr/>
        </p:nvGraphicFramePr>
        <p:xfrm>
          <a:off x="5398245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グラフ 24">
            <a:extLst>
              <a:ext uri="{FF2B5EF4-FFF2-40B4-BE49-F238E27FC236}">
                <a16:creationId xmlns:a16="http://schemas.microsoft.com/office/drawing/2014/main" id="{0936A578-E714-0678-B0C2-58EE8F4A9C6D}"/>
              </a:ext>
            </a:extLst>
          </p:cNvPr>
          <p:cNvGraphicFramePr/>
          <p:nvPr/>
        </p:nvGraphicFramePr>
        <p:xfrm>
          <a:off x="7520779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グラフ 24">
            <a:extLst>
              <a:ext uri="{FF2B5EF4-FFF2-40B4-BE49-F238E27FC236}">
                <a16:creationId xmlns:a16="http://schemas.microsoft.com/office/drawing/2014/main" id="{A0D8045A-9FBC-E2E0-A8AE-F493F34066D8}"/>
              </a:ext>
            </a:extLst>
          </p:cNvPr>
          <p:cNvGraphicFramePr/>
          <p:nvPr/>
        </p:nvGraphicFramePr>
        <p:xfrm>
          <a:off x="9596368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グラフ 24">
            <a:extLst>
              <a:ext uri="{FF2B5EF4-FFF2-40B4-BE49-F238E27FC236}">
                <a16:creationId xmlns:a16="http://schemas.microsoft.com/office/drawing/2014/main" id="{52064404-FF9B-F90B-7ABD-5071B0A9B7A9}"/>
              </a:ext>
            </a:extLst>
          </p:cNvPr>
          <p:cNvGraphicFramePr/>
          <p:nvPr/>
        </p:nvGraphicFramePr>
        <p:xfrm>
          <a:off x="1155261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5EB9A3-28DA-907A-3602-BEE64643C281}"/>
              </a:ext>
            </a:extLst>
          </p:cNvPr>
          <p:cNvSpPr txBox="1"/>
          <p:nvPr/>
        </p:nvSpPr>
        <p:spPr>
          <a:xfrm>
            <a:off x="1466598" y="5015022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74C39-DEF7-9B1B-9DB6-A2BE8A6B5739}"/>
              </a:ext>
            </a:extLst>
          </p:cNvPr>
          <p:cNvSpPr txBox="1"/>
          <p:nvPr/>
        </p:nvSpPr>
        <p:spPr>
          <a:xfrm>
            <a:off x="2191221" y="530839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Pet immunity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CD2F71-DCF0-9F81-ED06-C834B9211861}"/>
              </a:ext>
            </a:extLst>
          </p:cNvPr>
          <p:cNvSpPr txBox="1"/>
          <p:nvPr/>
        </p:nvSpPr>
        <p:spPr>
          <a:xfrm>
            <a:off x="2183205" y="5817206"/>
            <a:ext cx="808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Ambient light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9C1BB-DD14-CCCE-494A-887D1F7F752A}"/>
              </a:ext>
            </a:extLst>
          </p:cNvPr>
          <p:cNvSpPr txBox="1"/>
          <p:nvPr/>
        </p:nvSpPr>
        <p:spPr>
          <a:xfrm>
            <a:off x="1325533" y="6058305"/>
            <a:ext cx="1066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Ease of installation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3231B-5644-6303-19D6-16D6F3CDAD33}"/>
              </a:ext>
            </a:extLst>
          </p:cNvPr>
          <p:cNvSpPr txBox="1"/>
          <p:nvPr/>
        </p:nvSpPr>
        <p:spPr>
          <a:xfrm>
            <a:off x="916967" y="5817206"/>
            <a:ext cx="627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Durability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9B0062-E328-2F9C-F17A-C779D5958873}"/>
              </a:ext>
            </a:extLst>
          </p:cNvPr>
          <p:cNvSpPr txBox="1"/>
          <p:nvPr/>
        </p:nvSpPr>
        <p:spPr>
          <a:xfrm>
            <a:off x="806476" y="5295565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Functionality</a:t>
            </a:r>
          </a:p>
        </p:txBody>
      </p:sp>
    </p:spTree>
    <p:extLst>
      <p:ext uri="{BB962C8B-B14F-4D97-AF65-F5344CB8AC3E}">
        <p14:creationId xmlns:p14="http://schemas.microsoft.com/office/powerpoint/2010/main" val="39904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C0C7-A8BE-0BB7-AB5C-2546253B2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Internal C ZONE detectors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9AEF91-769F-00DD-EE72-BE05953D17C5}"/>
              </a:ext>
            </a:extLst>
          </p:cNvPr>
          <p:cNvSpPr/>
          <p:nvPr/>
        </p:nvSpPr>
        <p:spPr>
          <a:xfrm>
            <a:off x="843845" y="1716712"/>
            <a:ext cx="2335653" cy="162232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RX-40QZ</a:t>
            </a:r>
          </a:p>
          <a:p>
            <a:pPr algn="ctr"/>
            <a:r>
              <a:rPr lang="en-GB" b="1" dirty="0"/>
              <a:t>RX-40PT</a:t>
            </a:r>
          </a:p>
          <a:p>
            <a:pPr algn="ctr"/>
            <a:r>
              <a:rPr lang="en-GB" b="1" dirty="0"/>
              <a:t>RX-40QZ(SA)</a:t>
            </a:r>
          </a:p>
          <a:p>
            <a:pPr algn="ctr"/>
            <a:r>
              <a:rPr lang="en-GB" b="1" dirty="0"/>
              <a:t>RX-40PTC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D046E4-0D7C-C1A7-C3EE-E7067BC62994}"/>
              </a:ext>
            </a:extLst>
          </p:cNvPr>
          <p:cNvSpPr/>
          <p:nvPr/>
        </p:nvSpPr>
        <p:spPr>
          <a:xfrm>
            <a:off x="3575456" y="1711411"/>
            <a:ext cx="2335653" cy="63653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EX-35T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E33BD9-49A3-3316-3E90-33E00397C90D}"/>
              </a:ext>
            </a:extLst>
          </p:cNvPr>
          <p:cNvSpPr/>
          <p:nvPr/>
        </p:nvSpPr>
        <p:spPr>
          <a:xfrm>
            <a:off x="3582620" y="2425241"/>
            <a:ext cx="2335653" cy="92718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RXC-ST</a:t>
            </a:r>
          </a:p>
          <a:p>
            <a:pPr algn="ctr"/>
            <a:r>
              <a:rPr lang="en-GB" b="1" dirty="0"/>
              <a:t>RXC-ST(F)</a:t>
            </a:r>
          </a:p>
          <a:p>
            <a:pPr algn="ctr"/>
            <a:r>
              <a:rPr lang="en-GB" b="1" dirty="0"/>
              <a:t>SAVER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607EC1-9FF2-0EF9-123D-CA863B064946}"/>
              </a:ext>
            </a:extLst>
          </p:cNvPr>
          <p:cNvSpPr/>
          <p:nvPr/>
        </p:nvSpPr>
        <p:spPr>
          <a:xfrm>
            <a:off x="831870" y="3782103"/>
            <a:ext cx="2335653" cy="209857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MX-40PTC</a:t>
            </a:r>
          </a:p>
          <a:p>
            <a:pPr algn="ctr"/>
            <a:r>
              <a:rPr lang="en-GB" b="1" dirty="0"/>
              <a:t>MX-40QZC</a:t>
            </a:r>
          </a:p>
          <a:p>
            <a:pPr algn="ctr"/>
            <a:r>
              <a:rPr lang="en-GB" b="1" dirty="0"/>
              <a:t>MX-40QZ(SA)C</a:t>
            </a:r>
          </a:p>
          <a:p>
            <a:pPr algn="ctr"/>
            <a:r>
              <a:rPr lang="en-GB" b="1" dirty="0"/>
              <a:t>MX-40QZ(SP)C</a:t>
            </a:r>
          </a:p>
          <a:p>
            <a:pPr algn="ctr"/>
            <a:r>
              <a:rPr lang="en-GB" b="1" dirty="0"/>
              <a:t>MX-40QZC</a:t>
            </a:r>
          </a:p>
          <a:p>
            <a:pPr algn="ctr"/>
            <a:r>
              <a:rPr lang="en-GB" b="1" dirty="0"/>
              <a:t>MX-40QZ(BE)C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EE8B7E-3967-2154-6EBC-A4B02FC64363}"/>
              </a:ext>
            </a:extLst>
          </p:cNvPr>
          <p:cNvSpPr/>
          <p:nvPr/>
        </p:nvSpPr>
        <p:spPr>
          <a:xfrm>
            <a:off x="3582620" y="4623142"/>
            <a:ext cx="2335653" cy="121428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RXC-DT-X5</a:t>
            </a:r>
          </a:p>
          <a:p>
            <a:pPr algn="ctr"/>
            <a:r>
              <a:rPr lang="en-GB" b="1" dirty="0"/>
              <a:t>RXC-DT-X8</a:t>
            </a:r>
          </a:p>
          <a:p>
            <a:pPr algn="ctr"/>
            <a:r>
              <a:rPr lang="en-GB" b="1" dirty="0"/>
              <a:t>RXC-DT-X8(F)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E1DF73-2874-7B23-1F93-B1793D29731D}"/>
              </a:ext>
            </a:extLst>
          </p:cNvPr>
          <p:cNvSpPr/>
          <p:nvPr/>
        </p:nvSpPr>
        <p:spPr>
          <a:xfrm>
            <a:off x="9018149" y="1916702"/>
            <a:ext cx="2335653" cy="1640610"/>
          </a:xfrm>
          <a:prstGeom prst="roundRect">
            <a:avLst/>
          </a:prstGeo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FLX-S-ST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22E4F2-9AAF-8244-E226-945120AF77BB}"/>
              </a:ext>
            </a:extLst>
          </p:cNvPr>
          <p:cNvSpPr/>
          <p:nvPr/>
        </p:nvSpPr>
        <p:spPr>
          <a:xfrm>
            <a:off x="9018147" y="4196815"/>
            <a:ext cx="2335653" cy="164061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FLX-S-DT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8629354-71DB-AD11-93B6-C3664A1CB987}"/>
              </a:ext>
            </a:extLst>
          </p:cNvPr>
          <p:cNvSpPr/>
          <p:nvPr/>
        </p:nvSpPr>
        <p:spPr>
          <a:xfrm>
            <a:off x="6933659" y="26385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B22ED45-BEE4-4A6A-B4FA-39EFCC38C47F}"/>
              </a:ext>
            </a:extLst>
          </p:cNvPr>
          <p:cNvSpPr/>
          <p:nvPr/>
        </p:nvSpPr>
        <p:spPr>
          <a:xfrm>
            <a:off x="6933658" y="4774804"/>
            <a:ext cx="978408" cy="48463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9DC4F-B2EB-6ACD-415D-94C3E5A899B5}"/>
              </a:ext>
            </a:extLst>
          </p:cNvPr>
          <p:cNvSpPr txBox="1"/>
          <p:nvPr/>
        </p:nvSpPr>
        <p:spPr>
          <a:xfrm>
            <a:off x="7238540" y="22692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A045D-4AA5-D830-A0D0-E35CD2B106A0}"/>
              </a:ext>
            </a:extLst>
          </p:cNvPr>
          <p:cNvSpPr txBox="1"/>
          <p:nvPr/>
        </p:nvSpPr>
        <p:spPr>
          <a:xfrm>
            <a:off x="7224233" y="44817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65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6FEA66-FF8A-20A1-D22C-BC2302494CE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28621"/>
          <a:ext cx="10515600" cy="4869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22298130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0597089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115942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5991321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40009688"/>
                    </a:ext>
                  </a:extLst>
                </a:gridCol>
              </a:tblGrid>
              <a:tr h="385635">
                <a:tc>
                  <a:txBody>
                    <a:bodyPr/>
                    <a:lstStyle/>
                    <a:p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033B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FLX-S-DT</a:t>
                      </a:r>
                    </a:p>
                  </a:txBody>
                  <a:tcPr>
                    <a:solidFill>
                      <a:srgbClr val="033B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MX-40QZ</a:t>
                      </a:r>
                    </a:p>
                  </a:txBody>
                  <a:tcPr>
                    <a:solidFill>
                      <a:srgbClr val="033B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MX-40PI</a:t>
                      </a:r>
                    </a:p>
                  </a:txBody>
                  <a:tcPr>
                    <a:solidFill>
                      <a:srgbClr val="033B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RXC-DT</a:t>
                      </a:r>
                    </a:p>
                  </a:txBody>
                  <a:tcPr>
                    <a:solidFill>
                      <a:srgbClr val="033B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18466"/>
                  </a:ext>
                </a:extLst>
              </a:tr>
              <a:tr h="126632">
                <a:tc>
                  <a:txBody>
                    <a:bodyPr/>
                    <a:lstStyle/>
                    <a:p>
                      <a:pPr lvl="0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Detection area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12m x 12m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11m x 11m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868922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Performance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92075" indent="0" algn="ctr" defTabSz="342900" rtl="0" eaLnBrk="1" fontAlgn="ctr" latinLnBrk="0" hangingPunct="1"/>
                      <a:r>
                        <a:rPr kumimoji="1" lang="en-US" altLang="ja-JP" sz="1400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2075" indent="0" algn="ctr" defTabSz="342900" rtl="0" eaLnBrk="1" fontAlgn="ctr" latinLnBrk="0" hangingPunct="1"/>
                      <a:r>
                        <a:rPr kumimoji="1" lang="en-US" altLang="ja-JP" sz="1400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2075" indent="0" algn="ctr" defTabSz="342900" rtl="0" eaLnBrk="1" fontAlgn="ctr" latinLnBrk="0" hangingPunct="1"/>
                      <a:r>
                        <a:rPr kumimoji="1" lang="en-US" altLang="ja-JP" sz="1400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2075" indent="0" algn="ctr" defTabSz="342900" rtl="0" eaLnBrk="1" fontAlgn="ctr" latinLnBrk="0" hangingPunct="1"/>
                      <a:r>
                        <a:rPr kumimoji="1" lang="en-US" altLang="ja-JP" sz="1400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2600586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Pet immunity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Meiryo UI" panose="020B0604030504040204" pitchFamily="50" charset="-128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550719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Ambient light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248325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Ease of installation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576457"/>
                  </a:ext>
                </a:extLst>
              </a:tr>
              <a:tr h="490115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Durability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357530"/>
                  </a:ext>
                </a:extLst>
              </a:tr>
              <a:tr h="455046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Functionality</a:t>
                      </a: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528005"/>
                  </a:ext>
                </a:extLst>
              </a:tr>
              <a:tr h="1273397">
                <a:tc>
                  <a:txBody>
                    <a:bodyPr/>
                    <a:lstStyle/>
                    <a:p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78635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28DDD5C-80C8-77D9-5792-BCD708AF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chart: PIR/MW</a:t>
            </a:r>
          </a:p>
        </p:txBody>
      </p:sp>
      <p:graphicFrame>
        <p:nvGraphicFramePr>
          <p:cNvPr id="5" name="グラフ 24">
            <a:extLst>
              <a:ext uri="{FF2B5EF4-FFF2-40B4-BE49-F238E27FC236}">
                <a16:creationId xmlns:a16="http://schemas.microsoft.com/office/drawing/2014/main" id="{36DE5C1F-A50A-FB83-F18F-99A29CA5A543}"/>
              </a:ext>
            </a:extLst>
          </p:cNvPr>
          <p:cNvGraphicFramePr/>
          <p:nvPr/>
        </p:nvGraphicFramePr>
        <p:xfrm>
          <a:off x="3275711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グラフ 24">
            <a:extLst>
              <a:ext uri="{FF2B5EF4-FFF2-40B4-BE49-F238E27FC236}">
                <a16:creationId xmlns:a16="http://schemas.microsoft.com/office/drawing/2014/main" id="{1E39BC22-0FD3-7DC0-8093-C1EA8E7A9713}"/>
              </a:ext>
            </a:extLst>
          </p:cNvPr>
          <p:cNvGraphicFramePr/>
          <p:nvPr/>
        </p:nvGraphicFramePr>
        <p:xfrm>
          <a:off x="5398245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グラフ 24">
            <a:extLst>
              <a:ext uri="{FF2B5EF4-FFF2-40B4-BE49-F238E27FC236}">
                <a16:creationId xmlns:a16="http://schemas.microsoft.com/office/drawing/2014/main" id="{0936A578-E714-0678-B0C2-58EE8F4A9C6D}"/>
              </a:ext>
            </a:extLst>
          </p:cNvPr>
          <p:cNvGraphicFramePr/>
          <p:nvPr/>
        </p:nvGraphicFramePr>
        <p:xfrm>
          <a:off x="7520779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グラフ 24">
            <a:extLst>
              <a:ext uri="{FF2B5EF4-FFF2-40B4-BE49-F238E27FC236}">
                <a16:creationId xmlns:a16="http://schemas.microsoft.com/office/drawing/2014/main" id="{A0D8045A-9FBC-E2E0-A8AE-F493F34066D8}"/>
              </a:ext>
            </a:extLst>
          </p:cNvPr>
          <p:cNvGraphicFramePr/>
          <p:nvPr/>
        </p:nvGraphicFramePr>
        <p:xfrm>
          <a:off x="9596368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グラフ 24">
            <a:extLst>
              <a:ext uri="{FF2B5EF4-FFF2-40B4-BE49-F238E27FC236}">
                <a16:creationId xmlns:a16="http://schemas.microsoft.com/office/drawing/2014/main" id="{52064404-FF9B-F90B-7ABD-5071B0A9B7A9}"/>
              </a:ext>
            </a:extLst>
          </p:cNvPr>
          <p:cNvGraphicFramePr/>
          <p:nvPr/>
        </p:nvGraphicFramePr>
        <p:xfrm>
          <a:off x="1155261" y="5122744"/>
          <a:ext cx="1364633" cy="109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5EB9A3-28DA-907A-3602-BEE64643C281}"/>
              </a:ext>
            </a:extLst>
          </p:cNvPr>
          <p:cNvSpPr txBox="1"/>
          <p:nvPr/>
        </p:nvSpPr>
        <p:spPr>
          <a:xfrm>
            <a:off x="1466598" y="5015022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74C39-DEF7-9B1B-9DB6-A2BE8A6B5739}"/>
              </a:ext>
            </a:extLst>
          </p:cNvPr>
          <p:cNvSpPr txBox="1"/>
          <p:nvPr/>
        </p:nvSpPr>
        <p:spPr>
          <a:xfrm>
            <a:off x="2191221" y="530839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Pet immunity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CD2F71-DCF0-9F81-ED06-C834B9211861}"/>
              </a:ext>
            </a:extLst>
          </p:cNvPr>
          <p:cNvSpPr txBox="1"/>
          <p:nvPr/>
        </p:nvSpPr>
        <p:spPr>
          <a:xfrm>
            <a:off x="2183205" y="5817206"/>
            <a:ext cx="808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Ambient light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9C1BB-DD14-CCCE-494A-887D1F7F752A}"/>
              </a:ext>
            </a:extLst>
          </p:cNvPr>
          <p:cNvSpPr txBox="1"/>
          <p:nvPr/>
        </p:nvSpPr>
        <p:spPr>
          <a:xfrm>
            <a:off x="1325533" y="6058305"/>
            <a:ext cx="1066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Ease of installation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3231B-5644-6303-19D6-16D6F3CDAD33}"/>
              </a:ext>
            </a:extLst>
          </p:cNvPr>
          <p:cNvSpPr txBox="1"/>
          <p:nvPr/>
        </p:nvSpPr>
        <p:spPr>
          <a:xfrm>
            <a:off x="916967" y="5817206"/>
            <a:ext cx="627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Durability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9B0062-E328-2F9C-F17A-C779D5958873}"/>
              </a:ext>
            </a:extLst>
          </p:cNvPr>
          <p:cNvSpPr txBox="1"/>
          <p:nvPr/>
        </p:nvSpPr>
        <p:spPr>
          <a:xfrm>
            <a:off x="806476" y="5295565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Roboto" panose="02000000000000000000" pitchFamily="2" charset="0"/>
                <a:ea typeface="Roboto" panose="02000000000000000000" pitchFamily="2" charset="0"/>
              </a:rPr>
              <a:t>Functionality</a:t>
            </a:r>
          </a:p>
        </p:txBody>
      </p:sp>
    </p:spTree>
    <p:extLst>
      <p:ext uri="{BB962C8B-B14F-4D97-AF65-F5344CB8AC3E}">
        <p14:creationId xmlns:p14="http://schemas.microsoft.com/office/powerpoint/2010/main" val="41374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Microwave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20017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oup 257">
            <a:extLst>
              <a:ext uri="{FF2B5EF4-FFF2-40B4-BE49-F238E27FC236}">
                <a16:creationId xmlns:a16="http://schemas.microsoft.com/office/drawing/2014/main" id="{2A65C84B-BF49-6B3A-7BDB-D356BDD99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019007"/>
              </p:ext>
            </p:extLst>
          </p:nvPr>
        </p:nvGraphicFramePr>
        <p:xfrm>
          <a:off x="6346320" y="129341"/>
          <a:ext cx="5775644" cy="2456809"/>
        </p:xfrm>
        <a:graphic>
          <a:graphicData uri="http://schemas.openxmlformats.org/drawingml/2006/table">
            <a:tbl>
              <a:tblPr/>
              <a:tblGrid>
                <a:gridCol w="1316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29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E8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OPTEX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E8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Competitors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80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Images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PCB board Material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Ceramic board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Glass epoxy board (FR4)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3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Antenna Material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Gold-plated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antenna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Tin-plated antenna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D1666E8-3EB2-80EE-2250-69500753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 vs K 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3657C-533D-E322-F4AF-C69433207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X-band 9&gt;10GHz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low absorption rate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+ higher sensitive (better capture rate)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indent="0">
              <a:buNone/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K-band 24GHz 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+ high absorption rate</a:t>
            </a:r>
            <a:r>
              <a:rPr lang="en-GB" sz="1800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less sensitive (lower capture rate)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C1F73-A828-BB6E-F3FB-380D82074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122" y="2814937"/>
            <a:ext cx="3926712" cy="3814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747EB-0688-F7F2-DD5B-199242172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941" b="10346"/>
          <a:stretch/>
        </p:blipFill>
        <p:spPr>
          <a:xfrm>
            <a:off x="8397298" y="530108"/>
            <a:ext cx="830945" cy="905530"/>
          </a:xfrm>
          <a:prstGeom prst="rect">
            <a:avLst/>
          </a:prstGeom>
        </p:spPr>
      </p:pic>
      <p:pic>
        <p:nvPicPr>
          <p:cNvPr id="13" name="Picture 140">
            <a:extLst>
              <a:ext uri="{FF2B5EF4-FFF2-40B4-BE49-F238E27FC236}">
                <a16:creationId xmlns:a16="http://schemas.microsoft.com/office/drawing/2014/main" id="{1271EE36-896A-55E7-EDB4-AC6741C9A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1824" y="646546"/>
            <a:ext cx="950259" cy="71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5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signal processing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40536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4D73-C767-9A55-85E0-21AD800F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F5E56-EDA0-B01E-249C-439DC11DB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ja-JP" sz="3600" dirty="0" err="1">
                <a:latin typeface="Arial" panose="020B0604020202020204" pitchFamily="34" charset="0"/>
                <a:cs typeface="Arial" panose="020B0604020202020204" pitchFamily="34" charset="0"/>
              </a:rPr>
              <a:t>FlipX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 series are equipped with a digitally enhanced signal recognition logic “SMDA”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グループ化 18">
            <a:extLst>
              <a:ext uri="{FF2B5EF4-FFF2-40B4-BE49-F238E27FC236}">
                <a16:creationId xmlns:a16="http://schemas.microsoft.com/office/drawing/2014/main" id="{6024A44E-8AE1-F238-63A2-C2B1C5185643}"/>
              </a:ext>
            </a:extLst>
          </p:cNvPr>
          <p:cNvGrpSpPr/>
          <p:nvPr/>
        </p:nvGrpSpPr>
        <p:grpSpPr>
          <a:xfrm>
            <a:off x="7380736" y="1120742"/>
            <a:ext cx="1147146" cy="2462495"/>
            <a:chOff x="9140196" y="3429000"/>
            <a:chExt cx="1087537" cy="2334542"/>
          </a:xfrm>
        </p:grpSpPr>
        <p:grpSp>
          <p:nvGrpSpPr>
            <p:cNvPr id="5" name="グループ化 22">
              <a:extLst>
                <a:ext uri="{FF2B5EF4-FFF2-40B4-BE49-F238E27FC236}">
                  <a16:creationId xmlns:a16="http://schemas.microsoft.com/office/drawing/2014/main" id="{47F75A55-319B-0E71-21B9-07358FADFD34}"/>
                </a:ext>
              </a:extLst>
            </p:cNvPr>
            <p:cNvGrpSpPr/>
            <p:nvPr/>
          </p:nvGrpSpPr>
          <p:grpSpPr>
            <a:xfrm>
              <a:off x="9140196" y="3429000"/>
              <a:ext cx="1087537" cy="2334542"/>
              <a:chOff x="9037452" y="3421163"/>
              <a:chExt cx="1087537" cy="2334542"/>
            </a:xfrm>
          </p:grpSpPr>
          <p:pic>
            <p:nvPicPr>
              <p:cNvPr id="7" name="図 25">
                <a:extLst>
                  <a:ext uri="{FF2B5EF4-FFF2-40B4-BE49-F238E27FC236}">
                    <a16:creationId xmlns:a16="http://schemas.microsoft.com/office/drawing/2014/main" id="{2BA04160-1EDD-FA5B-4D7F-2CE2C1C3C3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37452" y="3421163"/>
                <a:ext cx="1087466" cy="653633"/>
              </a:xfrm>
              <a:prstGeom prst="rect">
                <a:avLst/>
              </a:prstGeom>
            </p:spPr>
          </p:pic>
          <p:pic>
            <p:nvPicPr>
              <p:cNvPr id="8" name="図 26">
                <a:extLst>
                  <a:ext uri="{FF2B5EF4-FFF2-40B4-BE49-F238E27FC236}">
                    <a16:creationId xmlns:a16="http://schemas.microsoft.com/office/drawing/2014/main" id="{0828ECDC-8CB4-8B59-24AA-1B31476B7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12"/>
              <a:stretch/>
            </p:blipFill>
            <p:spPr>
              <a:xfrm>
                <a:off x="9037523" y="3995037"/>
                <a:ext cx="1087466" cy="1760668"/>
              </a:xfrm>
              <a:prstGeom prst="rect">
                <a:avLst/>
              </a:prstGeom>
            </p:spPr>
          </p:pic>
        </p:grpSp>
        <p:pic>
          <p:nvPicPr>
            <p:cNvPr id="6" name="図 23">
              <a:extLst>
                <a:ext uri="{FF2B5EF4-FFF2-40B4-BE49-F238E27FC236}">
                  <a16:creationId xmlns:a16="http://schemas.microsoft.com/office/drawing/2014/main" id="{E16A8BA9-FF6C-C82D-2DB4-AB4D322FC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95353" y="4012555"/>
              <a:ext cx="177222" cy="159273"/>
            </a:xfrm>
            <a:prstGeom prst="rect">
              <a:avLst/>
            </a:prstGeom>
          </p:spPr>
        </p:pic>
      </p:grpSp>
      <p:pic>
        <p:nvPicPr>
          <p:cNvPr id="9" name="図 28" descr="画面の領域">
            <a:extLst>
              <a:ext uri="{FF2B5EF4-FFF2-40B4-BE49-F238E27FC236}">
                <a16:creationId xmlns:a16="http://schemas.microsoft.com/office/drawing/2014/main" id="{4B2BABD2-CBC7-22AE-3CCF-E6D8C2B1C0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250" y="715124"/>
            <a:ext cx="2700225" cy="329461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9024A5-EFE2-9601-B5C2-68C5D2339AF2}"/>
              </a:ext>
            </a:extLst>
          </p:cNvPr>
          <p:cNvCxnSpPr>
            <a:cxnSpLocks/>
          </p:cNvCxnSpPr>
          <p:nvPr/>
        </p:nvCxnSpPr>
        <p:spPr>
          <a:xfrm>
            <a:off x="7755890" y="5446270"/>
            <a:ext cx="21866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25DFAAB-2F35-A9F1-BF2F-FFE8C7EC3649}"/>
              </a:ext>
            </a:extLst>
          </p:cNvPr>
          <p:cNvSpPr/>
          <p:nvPr/>
        </p:nvSpPr>
        <p:spPr>
          <a:xfrm>
            <a:off x="8228192" y="5144328"/>
            <a:ext cx="455011" cy="603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3AB90E-AEB3-3B39-CD60-F7AD06A36FB6}"/>
              </a:ext>
            </a:extLst>
          </p:cNvPr>
          <p:cNvSpPr/>
          <p:nvPr/>
        </p:nvSpPr>
        <p:spPr>
          <a:xfrm>
            <a:off x="8821980" y="5144328"/>
            <a:ext cx="455011" cy="603885"/>
          </a:xfrm>
          <a:prstGeom prst="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37152-5697-503C-7DEB-227349B44E9D}"/>
              </a:ext>
            </a:extLst>
          </p:cNvPr>
          <p:cNvSpPr txBox="1"/>
          <p:nvPr/>
        </p:nvSpPr>
        <p:spPr>
          <a:xfrm>
            <a:off x="9975416" y="4572551"/>
            <a:ext cx="1590405" cy="1590405"/>
          </a:xfrm>
          <a:prstGeom prst="rect">
            <a:avLst/>
          </a:prstGeom>
          <a:blipFill dpi="0" rotWithShape="1">
            <a:blip r:embed="rId7">
              <a:alphaModFix amt="2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7CFF255-68AC-0B61-47EB-B6D318178172}"/>
              </a:ext>
            </a:extLst>
          </p:cNvPr>
          <p:cNvSpPr/>
          <p:nvPr/>
        </p:nvSpPr>
        <p:spPr>
          <a:xfrm>
            <a:off x="10207858" y="4922879"/>
            <a:ext cx="1259681" cy="913540"/>
          </a:xfrm>
          <a:custGeom>
            <a:avLst/>
            <a:gdLst>
              <a:gd name="connsiteX0" fmla="*/ 0 w 1338262"/>
              <a:gd name="connsiteY0" fmla="*/ 493249 h 913540"/>
              <a:gd name="connsiteX1" fmla="*/ 78581 w 1338262"/>
              <a:gd name="connsiteY1" fmla="*/ 490868 h 913540"/>
              <a:gd name="connsiteX2" fmla="*/ 322659 w 1338262"/>
              <a:gd name="connsiteY2" fmla="*/ 330 h 913540"/>
              <a:gd name="connsiteX3" fmla="*/ 494109 w 1338262"/>
              <a:gd name="connsiteY3" fmla="*/ 415859 h 913540"/>
              <a:gd name="connsiteX4" fmla="*/ 659606 w 1338262"/>
              <a:gd name="connsiteY4" fmla="*/ 493249 h 913540"/>
              <a:gd name="connsiteX5" fmla="*/ 831056 w 1338262"/>
              <a:gd name="connsiteY5" fmla="*/ 913540 h 913540"/>
              <a:gd name="connsiteX6" fmla="*/ 996553 w 1338262"/>
              <a:gd name="connsiteY6" fmla="*/ 489677 h 913540"/>
              <a:gd name="connsiteX7" fmla="*/ 1338262 w 1338262"/>
              <a:gd name="connsiteY7" fmla="*/ 413477 h 913540"/>
              <a:gd name="connsiteX0" fmla="*/ 0 w 1259681"/>
              <a:gd name="connsiteY0" fmla="*/ 490868 h 913540"/>
              <a:gd name="connsiteX1" fmla="*/ 244078 w 1259681"/>
              <a:gd name="connsiteY1" fmla="*/ 330 h 913540"/>
              <a:gd name="connsiteX2" fmla="*/ 415528 w 1259681"/>
              <a:gd name="connsiteY2" fmla="*/ 415859 h 913540"/>
              <a:gd name="connsiteX3" fmla="*/ 581025 w 1259681"/>
              <a:gd name="connsiteY3" fmla="*/ 493249 h 913540"/>
              <a:gd name="connsiteX4" fmla="*/ 752475 w 1259681"/>
              <a:gd name="connsiteY4" fmla="*/ 913540 h 913540"/>
              <a:gd name="connsiteX5" fmla="*/ 917972 w 1259681"/>
              <a:gd name="connsiteY5" fmla="*/ 489677 h 913540"/>
              <a:gd name="connsiteX6" fmla="*/ 1259681 w 1259681"/>
              <a:gd name="connsiteY6" fmla="*/ 413477 h 91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681" h="913540">
                <a:moveTo>
                  <a:pt x="0" y="490868"/>
                </a:moveTo>
                <a:cubicBezTo>
                  <a:pt x="53776" y="408715"/>
                  <a:pt x="174823" y="12831"/>
                  <a:pt x="244078" y="330"/>
                </a:cubicBezTo>
                <a:cubicBezTo>
                  <a:pt x="313333" y="-12171"/>
                  <a:pt x="359370" y="333706"/>
                  <a:pt x="415528" y="415859"/>
                </a:cubicBezTo>
                <a:cubicBezTo>
                  <a:pt x="471686" y="498012"/>
                  <a:pt x="524867" y="410302"/>
                  <a:pt x="581025" y="493249"/>
                </a:cubicBezTo>
                <a:cubicBezTo>
                  <a:pt x="637183" y="576196"/>
                  <a:pt x="696317" y="914135"/>
                  <a:pt x="752475" y="913540"/>
                </a:cubicBezTo>
                <a:cubicBezTo>
                  <a:pt x="808633" y="912945"/>
                  <a:pt x="833438" y="573021"/>
                  <a:pt x="917972" y="489677"/>
                </a:cubicBezTo>
                <a:cubicBezTo>
                  <a:pt x="1002506" y="406333"/>
                  <a:pt x="1131093" y="409905"/>
                  <a:pt x="1259681" y="41347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lus Sign 16">
            <a:extLst>
              <a:ext uri="{FF2B5EF4-FFF2-40B4-BE49-F238E27FC236}">
                <a16:creationId xmlns:a16="http://schemas.microsoft.com/office/drawing/2014/main" id="{CDB6281F-CC99-7F77-4D58-17B221559450}"/>
              </a:ext>
            </a:extLst>
          </p:cNvPr>
          <p:cNvSpPr/>
          <p:nvPr/>
        </p:nvSpPr>
        <p:spPr>
          <a:xfrm>
            <a:off x="8255722" y="5246295"/>
            <a:ext cx="399950" cy="399950"/>
          </a:xfrm>
          <a:prstGeom prst="mathPlus">
            <a:avLst>
              <a:gd name="adj1" fmla="val 13351"/>
            </a:avLst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1ED6DB74-D92B-B025-46D9-702CD8B6C095}"/>
              </a:ext>
            </a:extLst>
          </p:cNvPr>
          <p:cNvSpPr/>
          <p:nvPr/>
        </p:nvSpPr>
        <p:spPr>
          <a:xfrm>
            <a:off x="8843489" y="5250288"/>
            <a:ext cx="406334" cy="40633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4A8837-0C17-800D-9E85-0D9A38A76526}"/>
              </a:ext>
            </a:extLst>
          </p:cNvPr>
          <p:cNvCxnSpPr/>
          <p:nvPr/>
        </p:nvCxnSpPr>
        <p:spPr>
          <a:xfrm>
            <a:off x="10123091" y="5067275"/>
            <a:ext cx="12950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53A1CF-4422-C452-FF0A-BFC692C38DA8}"/>
              </a:ext>
            </a:extLst>
          </p:cNvPr>
          <p:cNvCxnSpPr/>
          <p:nvPr/>
        </p:nvCxnSpPr>
        <p:spPr>
          <a:xfrm>
            <a:off x="10123091" y="5656622"/>
            <a:ext cx="12950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E233A3-DF47-4FEC-6B98-1846281DD923}"/>
              </a:ext>
            </a:extLst>
          </p:cNvPr>
          <p:cNvCxnSpPr>
            <a:cxnSpLocks/>
          </p:cNvCxnSpPr>
          <p:nvPr/>
        </p:nvCxnSpPr>
        <p:spPr>
          <a:xfrm flipH="1">
            <a:off x="11034152" y="4667225"/>
            <a:ext cx="383993" cy="400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ECC18FF-3588-D813-1B12-5EEEFD8B7B46}"/>
              </a:ext>
            </a:extLst>
          </p:cNvPr>
          <p:cNvSpPr txBox="1"/>
          <p:nvPr/>
        </p:nvSpPr>
        <p:spPr>
          <a:xfrm>
            <a:off x="11343714" y="4457135"/>
            <a:ext cx="7601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Trigger line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65AAC6-7EE5-32C9-A803-CEAEDEE8965C}"/>
              </a:ext>
            </a:extLst>
          </p:cNvPr>
          <p:cNvGrpSpPr/>
          <p:nvPr/>
        </p:nvGrpSpPr>
        <p:grpSpPr>
          <a:xfrm>
            <a:off x="6760911" y="4967221"/>
            <a:ext cx="913043" cy="958098"/>
            <a:chOff x="6266251" y="4217426"/>
            <a:chExt cx="1284348" cy="13477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163544-1B0A-72B0-0A1C-276CF65B309D}"/>
                </a:ext>
              </a:extLst>
            </p:cNvPr>
            <p:cNvSpPr/>
            <p:nvPr/>
          </p:nvSpPr>
          <p:spPr>
            <a:xfrm>
              <a:off x="6335455" y="4217426"/>
              <a:ext cx="1158301" cy="1347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Content Placeholder 51" descr="Walk with solid fill">
              <a:extLst>
                <a:ext uri="{FF2B5EF4-FFF2-40B4-BE49-F238E27FC236}">
                  <a16:creationId xmlns:a16="http://schemas.microsoft.com/office/drawing/2014/main" id="{9760C9E8-9471-88E5-B5F7-711D1A5F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66251" y="4280803"/>
              <a:ext cx="1284348" cy="1284348"/>
            </a:xfrm>
            <a:prstGeom prst="rect">
              <a:avLst/>
            </a:prstGeom>
          </p:spPr>
        </p:pic>
      </p:grpSp>
      <p:grpSp>
        <p:nvGrpSpPr>
          <p:cNvPr id="26" name="Graphic 61" descr="Thermometer with solid fill">
            <a:extLst>
              <a:ext uri="{FF2B5EF4-FFF2-40B4-BE49-F238E27FC236}">
                <a16:creationId xmlns:a16="http://schemas.microsoft.com/office/drawing/2014/main" id="{01D6252D-C353-8A55-BE4D-65A0FE70C965}"/>
              </a:ext>
            </a:extLst>
          </p:cNvPr>
          <p:cNvGrpSpPr/>
          <p:nvPr/>
        </p:nvGrpSpPr>
        <p:grpSpPr>
          <a:xfrm>
            <a:off x="7687039" y="4657495"/>
            <a:ext cx="137702" cy="304770"/>
            <a:chOff x="7807801" y="465998"/>
            <a:chExt cx="210748" cy="466438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1CBE894-14C2-4332-3994-A47FE67E57EE}"/>
                </a:ext>
              </a:extLst>
            </p:cNvPr>
            <p:cNvSpPr/>
            <p:nvPr/>
          </p:nvSpPr>
          <p:spPr>
            <a:xfrm>
              <a:off x="7807801" y="465998"/>
              <a:ext cx="210748" cy="466438"/>
            </a:xfrm>
            <a:custGeom>
              <a:avLst/>
              <a:gdLst>
                <a:gd name="connsiteX0" fmla="*/ 105374 w 210748"/>
                <a:gd name="connsiteY0" fmla="*/ 434851 h 466438"/>
                <a:gd name="connsiteX1" fmla="*/ 33776 w 210748"/>
                <a:gd name="connsiteY1" fmla="*/ 377468 h 466438"/>
                <a:gd name="connsiteX2" fmla="*/ 73787 w 210748"/>
                <a:gd name="connsiteY2" fmla="*/ 294814 h 466438"/>
                <a:gd name="connsiteX3" fmla="*/ 73787 w 210748"/>
                <a:gd name="connsiteY3" fmla="*/ 63175 h 466438"/>
                <a:gd name="connsiteX4" fmla="*/ 105374 w 210748"/>
                <a:gd name="connsiteY4" fmla="*/ 31587 h 466438"/>
                <a:gd name="connsiteX5" fmla="*/ 136961 w 210748"/>
                <a:gd name="connsiteY5" fmla="*/ 63175 h 466438"/>
                <a:gd name="connsiteX6" fmla="*/ 136961 w 210748"/>
                <a:gd name="connsiteY6" fmla="*/ 294814 h 466438"/>
                <a:gd name="connsiteX7" fmla="*/ 176972 w 210748"/>
                <a:gd name="connsiteY7" fmla="*/ 377468 h 466438"/>
                <a:gd name="connsiteX8" fmla="*/ 105374 w 210748"/>
                <a:gd name="connsiteY8" fmla="*/ 434851 h 466438"/>
                <a:gd name="connsiteX9" fmla="*/ 105374 w 210748"/>
                <a:gd name="connsiteY9" fmla="*/ 434851 h 466438"/>
                <a:gd name="connsiteX10" fmla="*/ 168549 w 210748"/>
                <a:gd name="connsiteY10" fmla="*/ 276915 h 466438"/>
                <a:gd name="connsiteX11" fmla="*/ 168549 w 210748"/>
                <a:gd name="connsiteY11" fmla="*/ 63175 h 466438"/>
                <a:gd name="connsiteX12" fmla="*/ 105374 w 210748"/>
                <a:gd name="connsiteY12" fmla="*/ 0 h 466438"/>
                <a:gd name="connsiteX13" fmla="*/ 42200 w 210748"/>
                <a:gd name="connsiteY13" fmla="*/ 63175 h 466438"/>
                <a:gd name="connsiteX14" fmla="*/ 42200 w 210748"/>
                <a:gd name="connsiteY14" fmla="*/ 276915 h 466438"/>
                <a:gd name="connsiteX15" fmla="*/ 5348 w 210748"/>
                <a:gd name="connsiteY15" fmla="*/ 394314 h 466438"/>
                <a:gd name="connsiteX16" fmla="*/ 105374 w 210748"/>
                <a:gd name="connsiteY16" fmla="*/ 466438 h 466438"/>
                <a:gd name="connsiteX17" fmla="*/ 205400 w 210748"/>
                <a:gd name="connsiteY17" fmla="*/ 394314 h 466438"/>
                <a:gd name="connsiteX18" fmla="*/ 168549 w 210748"/>
                <a:gd name="connsiteY18" fmla="*/ 276915 h 46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0748" h="466438">
                  <a:moveTo>
                    <a:pt x="105374" y="434851"/>
                  </a:moveTo>
                  <a:cubicBezTo>
                    <a:pt x="71155" y="434851"/>
                    <a:pt x="41147" y="410634"/>
                    <a:pt x="33776" y="377468"/>
                  </a:cubicBezTo>
                  <a:cubicBezTo>
                    <a:pt x="25880" y="343775"/>
                    <a:pt x="42726" y="309555"/>
                    <a:pt x="73787" y="294814"/>
                  </a:cubicBezTo>
                  <a:lnTo>
                    <a:pt x="73787" y="63175"/>
                  </a:lnTo>
                  <a:cubicBezTo>
                    <a:pt x="73787" y="45802"/>
                    <a:pt x="88001" y="31587"/>
                    <a:pt x="105374" y="31587"/>
                  </a:cubicBezTo>
                  <a:cubicBezTo>
                    <a:pt x="122747" y="31587"/>
                    <a:pt x="136961" y="45802"/>
                    <a:pt x="136961" y="63175"/>
                  </a:cubicBezTo>
                  <a:lnTo>
                    <a:pt x="136961" y="294814"/>
                  </a:lnTo>
                  <a:cubicBezTo>
                    <a:pt x="168022" y="309555"/>
                    <a:pt x="184342" y="343775"/>
                    <a:pt x="176972" y="377468"/>
                  </a:cubicBezTo>
                  <a:cubicBezTo>
                    <a:pt x="169075" y="410634"/>
                    <a:pt x="139594" y="434325"/>
                    <a:pt x="105374" y="434851"/>
                  </a:cubicBezTo>
                  <a:lnTo>
                    <a:pt x="105374" y="434851"/>
                  </a:lnTo>
                  <a:close/>
                  <a:moveTo>
                    <a:pt x="168549" y="276915"/>
                  </a:moveTo>
                  <a:lnTo>
                    <a:pt x="168549" y="63175"/>
                  </a:lnTo>
                  <a:cubicBezTo>
                    <a:pt x="168549" y="28429"/>
                    <a:pt x="140120" y="0"/>
                    <a:pt x="105374" y="0"/>
                  </a:cubicBezTo>
                  <a:cubicBezTo>
                    <a:pt x="70628" y="0"/>
                    <a:pt x="42200" y="27902"/>
                    <a:pt x="42200" y="63175"/>
                  </a:cubicBezTo>
                  <a:lnTo>
                    <a:pt x="42200" y="276915"/>
                  </a:lnTo>
                  <a:cubicBezTo>
                    <a:pt x="5874" y="304291"/>
                    <a:pt x="-8866" y="351671"/>
                    <a:pt x="5348" y="394314"/>
                  </a:cubicBezTo>
                  <a:cubicBezTo>
                    <a:pt x="19562" y="437483"/>
                    <a:pt x="60099" y="466438"/>
                    <a:pt x="105374" y="466438"/>
                  </a:cubicBezTo>
                  <a:cubicBezTo>
                    <a:pt x="150649" y="466438"/>
                    <a:pt x="191186" y="437483"/>
                    <a:pt x="205400" y="394314"/>
                  </a:cubicBezTo>
                  <a:cubicBezTo>
                    <a:pt x="219615" y="351671"/>
                    <a:pt x="204874" y="304291"/>
                    <a:pt x="168549" y="276915"/>
                  </a:cubicBezTo>
                  <a:close/>
                </a:path>
              </a:pathLst>
            </a:custGeom>
            <a:solidFill>
              <a:srgbClr val="00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1B38F5E-9CC8-8CF2-3C7A-8A03038D6EEC}"/>
                </a:ext>
              </a:extLst>
            </p:cNvPr>
            <p:cNvSpPr/>
            <p:nvPr/>
          </p:nvSpPr>
          <p:spPr>
            <a:xfrm>
              <a:off x="7860704" y="648151"/>
              <a:ext cx="104942" cy="231639"/>
            </a:xfrm>
            <a:custGeom>
              <a:avLst/>
              <a:gdLst>
                <a:gd name="connsiteX0" fmla="*/ 63000 w 104942"/>
                <a:gd name="connsiteY0" fmla="*/ 127402 h 231639"/>
                <a:gd name="connsiteX1" fmla="*/ 63000 w 104942"/>
                <a:gd name="connsiteY1" fmla="*/ 0 h 231639"/>
                <a:gd name="connsiteX2" fmla="*/ 41942 w 104942"/>
                <a:gd name="connsiteY2" fmla="*/ 0 h 231639"/>
                <a:gd name="connsiteX3" fmla="*/ 41942 w 104942"/>
                <a:gd name="connsiteY3" fmla="*/ 127402 h 231639"/>
                <a:gd name="connsiteX4" fmla="*/ 352 w 104942"/>
                <a:gd name="connsiteY4" fmla="*/ 184259 h 231639"/>
                <a:gd name="connsiteX5" fmla="*/ 52471 w 104942"/>
                <a:gd name="connsiteY5" fmla="*/ 231640 h 231639"/>
                <a:gd name="connsiteX6" fmla="*/ 104590 w 104942"/>
                <a:gd name="connsiteY6" fmla="*/ 184259 h 231639"/>
                <a:gd name="connsiteX7" fmla="*/ 63000 w 104942"/>
                <a:gd name="connsiteY7" fmla="*/ 127402 h 23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42" h="231639">
                  <a:moveTo>
                    <a:pt x="63000" y="127402"/>
                  </a:moveTo>
                  <a:lnTo>
                    <a:pt x="63000" y="0"/>
                  </a:lnTo>
                  <a:lnTo>
                    <a:pt x="41942" y="0"/>
                  </a:lnTo>
                  <a:lnTo>
                    <a:pt x="41942" y="127402"/>
                  </a:lnTo>
                  <a:cubicBezTo>
                    <a:pt x="15619" y="132666"/>
                    <a:pt x="-2806" y="157410"/>
                    <a:pt x="352" y="184259"/>
                  </a:cubicBezTo>
                  <a:cubicBezTo>
                    <a:pt x="2985" y="211108"/>
                    <a:pt x="25622" y="231640"/>
                    <a:pt x="52471" y="231640"/>
                  </a:cubicBezTo>
                  <a:cubicBezTo>
                    <a:pt x="79320" y="231640"/>
                    <a:pt x="101958" y="211108"/>
                    <a:pt x="104590" y="184259"/>
                  </a:cubicBezTo>
                  <a:cubicBezTo>
                    <a:pt x="107749" y="157410"/>
                    <a:pt x="89323" y="132666"/>
                    <a:pt x="63000" y="127402"/>
                  </a:cubicBezTo>
                  <a:close/>
                </a:path>
              </a:pathLst>
            </a:custGeom>
            <a:solidFill>
              <a:srgbClr val="FF0000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176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6DE9-06FB-EA0F-DE97-654B90ED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84C8-6B95-7D4F-9CE2-8068D546D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CW-G2</a:t>
            </a:r>
          </a:p>
          <a:p>
            <a:pPr marL="0" indent="0">
              <a:buNone/>
            </a:pPr>
            <a:r>
              <a:rPr lang="en-GB" dirty="0"/>
              <a:t>Compliant to EN-Grade II</a:t>
            </a:r>
          </a:p>
          <a:p>
            <a:pPr marL="0" indent="0">
              <a:buNone/>
            </a:pPr>
            <a:r>
              <a:rPr lang="en-GB" dirty="0"/>
              <a:t>Wall or Ceiling mount selectable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1357E-1AE9-F112-BAC6-72CDFE5A1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770" y="3118536"/>
            <a:ext cx="2944623" cy="2152075"/>
          </a:xfrm>
          <a:prstGeom prst="rect">
            <a:avLst/>
          </a:prstGeom>
        </p:spPr>
      </p:pic>
      <p:pic>
        <p:nvPicPr>
          <p:cNvPr id="5" name="図 11" descr="屋内, 座る, 紙, リモコン が含まれている画像&#10;&#10;自動的に生成された説明">
            <a:extLst>
              <a:ext uri="{FF2B5EF4-FFF2-40B4-BE49-F238E27FC236}">
                <a16:creationId xmlns:a16="http://schemas.microsoft.com/office/drawing/2014/main" id="{AB509E33-096A-ABEA-702D-EB6CA3A83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44856">
            <a:off x="9255541" y="785029"/>
            <a:ext cx="1931468" cy="18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Certification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14478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F606-7AFA-54D3-7AD5-6B3D4564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take certification seriously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50431-083B-0B03-6D51-40380EACC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Our FLX-S series is independently certified by type 5 registration to:</a:t>
            </a:r>
          </a:p>
          <a:p>
            <a:pPr>
              <a:buFontTx/>
              <a:buChar char="-"/>
            </a:pPr>
            <a:r>
              <a:rPr lang="en-GB" sz="2800" dirty="0"/>
              <a:t>EN50131-2-2 / 50131-2-4</a:t>
            </a:r>
          </a:p>
          <a:p>
            <a:pPr>
              <a:buFontTx/>
              <a:buChar char="-"/>
            </a:pPr>
            <a:r>
              <a:rPr lang="en-GB" sz="2800" dirty="0"/>
              <a:t>INCERT</a:t>
            </a:r>
          </a:p>
          <a:p>
            <a:pPr>
              <a:buFontTx/>
              <a:buChar char="-"/>
            </a:pPr>
            <a:r>
              <a:rPr lang="en-GB" sz="2800" dirty="0"/>
              <a:t>ICASA</a:t>
            </a:r>
          </a:p>
          <a:p>
            <a:pPr>
              <a:buFontTx/>
              <a:buChar char="-"/>
            </a:pPr>
            <a:r>
              <a:rPr lang="en-GB" sz="2800" dirty="0"/>
              <a:t>NF…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640F3-FBA9-E650-F01B-77B13DA7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030" y="353962"/>
            <a:ext cx="3476335" cy="4333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0768D-E0E1-EC31-CDA4-EE1C55F63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795" y="1275531"/>
            <a:ext cx="3217408" cy="457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13171-CFFA-A909-1E8A-5CACD77F0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936" y="1852397"/>
            <a:ext cx="3153693" cy="45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and manual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410384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A185DF-2B17-470F-BD2F-9675953D9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744482"/>
              </p:ext>
            </p:extLst>
          </p:nvPr>
        </p:nvGraphicFramePr>
        <p:xfrm>
          <a:off x="838199" y="1686706"/>
          <a:ext cx="10515600" cy="4018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12846692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1291880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5308219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26588514"/>
                    </a:ext>
                  </a:extLst>
                </a:gridCol>
              </a:tblGrid>
              <a:tr h="863643">
                <a:tc>
                  <a:txBody>
                    <a:bodyPr/>
                    <a:lstStyle/>
                    <a:p>
                      <a:r>
                        <a:rPr lang="en-GB" dirty="0"/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DATASHEET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HIGH RESOLUTION PICTURES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678379"/>
                  </a:ext>
                </a:extLst>
              </a:tr>
              <a:tr h="315512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12633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A8496F4-2C63-C35A-0DD3-0255AE8D8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</a:t>
            </a:r>
          </a:p>
        </p:txBody>
      </p:sp>
      <p:pic>
        <p:nvPicPr>
          <p:cNvPr id="8" name="Picture 7" descr="A picture containing text, indoor, cluttered, several&#10;&#10;Description automatically generated">
            <a:extLst>
              <a:ext uri="{FF2B5EF4-FFF2-40B4-BE49-F238E27FC236}">
                <a16:creationId xmlns:a16="http://schemas.microsoft.com/office/drawing/2014/main" id="{8199B092-DEDD-3419-3FA6-5CFDE224D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72" y="2855824"/>
            <a:ext cx="1738853" cy="2459126"/>
          </a:xfrm>
          <a:prstGeom prst="rect">
            <a:avLst/>
          </a:prstGeom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E0A30848-AA24-8815-0923-FD5599C47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75" y="3102724"/>
            <a:ext cx="1965325" cy="1965325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2A3E79-0A6B-3891-3F4D-E24D7C0B5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3" y="2765986"/>
            <a:ext cx="2357977" cy="1326028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857294-9F8B-8574-DBB2-0396011B8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3" y="4236272"/>
            <a:ext cx="2357977" cy="1324946"/>
          </a:xfrm>
          <a:prstGeom prst="rect">
            <a:avLst/>
          </a:prstGeom>
        </p:spPr>
      </p:pic>
      <p:pic>
        <p:nvPicPr>
          <p:cNvPr id="17" name="Picture 16" descr="A picture containing black&#10;&#10;Description automatically generated">
            <a:extLst>
              <a:ext uri="{FF2B5EF4-FFF2-40B4-BE49-F238E27FC236}">
                <a16:creationId xmlns:a16="http://schemas.microsoft.com/office/drawing/2014/main" id="{F38BCCE5-8953-5505-362A-1D384CC99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36" y="2782064"/>
            <a:ext cx="1510199" cy="238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EOL notice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6181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MTBF &amp; WARRANTY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295804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30F6-413B-F552-EA6C-177CBB2C8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MTBF &amp; Warranty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A319F-E4DC-8FCF-F0C0-DC84E374A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/>
              <a:t>FLX-S-ST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dirty="0"/>
              <a:t>Warranty = 5 years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dirty="0"/>
              <a:t>MTBF = 48.5 YEARS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/>
          </a:p>
          <a:p>
            <a:pPr marL="0" indent="0">
              <a:lnSpc>
                <a:spcPct val="110000"/>
              </a:lnSpc>
              <a:buNone/>
            </a:pPr>
            <a:r>
              <a:rPr lang="en-GB" dirty="0"/>
              <a:t>FLX-S-DT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dirty="0"/>
              <a:t>Warranty = 5 years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dirty="0"/>
              <a:t>MTBF = 30.0 YEARS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FB8B2-6B3B-C320-B6B3-4B7B97AA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25" y="428625"/>
            <a:ext cx="4325950" cy="61272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42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F8172-3D6D-62BA-78F6-10C660DE3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use the FLX-S series?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BAF5C5-3844-00B4-11BD-2ED8B332C97C}"/>
              </a:ext>
            </a:extLst>
          </p:cNvPr>
          <p:cNvGrpSpPr/>
          <p:nvPr/>
        </p:nvGrpSpPr>
        <p:grpSpPr>
          <a:xfrm>
            <a:off x="9265783" y="1392259"/>
            <a:ext cx="2643189" cy="3877015"/>
            <a:chOff x="9679440" y="2461840"/>
            <a:chExt cx="1961017" cy="287640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ED49B89-48E7-CAEF-9447-0A9FAB6417BB}"/>
                </a:ext>
              </a:extLst>
            </p:cNvPr>
            <p:cNvGrpSpPr/>
            <p:nvPr/>
          </p:nvGrpSpPr>
          <p:grpSpPr>
            <a:xfrm>
              <a:off x="9679440" y="2461840"/>
              <a:ext cx="1961017" cy="2568855"/>
              <a:chOff x="8765040" y="510650"/>
              <a:chExt cx="3319429" cy="434832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95695D6-0ABF-8627-B03B-AE5719371775}"/>
                  </a:ext>
                </a:extLst>
              </p:cNvPr>
              <p:cNvSpPr/>
              <p:nvPr/>
            </p:nvSpPr>
            <p:spPr>
              <a:xfrm rot="18853717">
                <a:off x="9892514" y="528998"/>
                <a:ext cx="939265" cy="902569"/>
              </a:xfrm>
              <a:custGeom>
                <a:avLst/>
                <a:gdLst>
                  <a:gd name="connsiteX0" fmla="*/ 916424 w 939265"/>
                  <a:gd name="connsiteY0" fmla="*/ 27102 h 902569"/>
                  <a:gd name="connsiteX1" fmla="*/ 0 w 939265"/>
                  <a:gd name="connsiteY1" fmla="*/ 139736 h 902569"/>
                  <a:gd name="connsiteX2" fmla="*/ 419814 w 939265"/>
                  <a:gd name="connsiteY2" fmla="*/ 472515 h 902569"/>
                  <a:gd name="connsiteX3" fmla="*/ 757714 w 939265"/>
                  <a:gd name="connsiteY3" fmla="*/ 902569 h 902569"/>
                  <a:gd name="connsiteX4" fmla="*/ 916424 w 939265"/>
                  <a:gd name="connsiteY4" fmla="*/ 27102 h 90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265" h="902569">
                    <a:moveTo>
                      <a:pt x="916424" y="27102"/>
                    </a:moveTo>
                    <a:cubicBezTo>
                      <a:pt x="844748" y="-44573"/>
                      <a:pt x="383977" y="37342"/>
                      <a:pt x="0" y="139736"/>
                    </a:cubicBezTo>
                    <a:cubicBezTo>
                      <a:pt x="138231" y="221651"/>
                      <a:pt x="281583" y="334284"/>
                      <a:pt x="419814" y="472515"/>
                    </a:cubicBezTo>
                    <a:cubicBezTo>
                      <a:pt x="563166" y="615867"/>
                      <a:pt x="675799" y="759218"/>
                      <a:pt x="757714" y="902569"/>
                    </a:cubicBezTo>
                    <a:cubicBezTo>
                      <a:pt x="860107" y="508353"/>
                      <a:pt x="993219" y="98778"/>
                      <a:pt x="916424" y="27102"/>
                    </a:cubicBezTo>
                    <a:close/>
                  </a:path>
                </a:pathLst>
              </a:custGeom>
              <a:solidFill>
                <a:srgbClr val="01499E"/>
              </a:solidFill>
              <a:ln w="51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764F666-D5B0-94E8-935F-CB20ABC585B5}"/>
                  </a:ext>
                </a:extLst>
              </p:cNvPr>
              <p:cNvSpPr/>
              <p:nvPr/>
            </p:nvSpPr>
            <p:spPr>
              <a:xfrm rot="18853717">
                <a:off x="8737860" y="3637294"/>
                <a:ext cx="1248858" cy="1194497"/>
              </a:xfrm>
              <a:custGeom>
                <a:avLst/>
                <a:gdLst>
                  <a:gd name="connsiteX0" fmla="*/ 1248858 w 1248858"/>
                  <a:gd name="connsiteY0" fmla="*/ 78716 h 1194497"/>
                  <a:gd name="connsiteX1" fmla="*/ 1074789 w 1248858"/>
                  <a:gd name="connsiteY1" fmla="*/ 12160 h 1194497"/>
                  <a:gd name="connsiteX2" fmla="*/ 870001 w 1248858"/>
                  <a:gd name="connsiteY2" fmla="*/ 53118 h 1194497"/>
                  <a:gd name="connsiteX3" fmla="*/ 55971 w 1248858"/>
                  <a:gd name="connsiteY3" fmla="*/ 867148 h 1194497"/>
                  <a:gd name="connsiteX4" fmla="*/ 230040 w 1248858"/>
                  <a:gd name="connsiteY4" fmla="*/ 1189688 h 1194497"/>
                  <a:gd name="connsiteX5" fmla="*/ 910959 w 1248858"/>
                  <a:gd name="connsiteY5" fmla="*/ 1036098 h 1194497"/>
                  <a:gd name="connsiteX6" fmla="*/ 1248858 w 1248858"/>
                  <a:gd name="connsiteY6" fmla="*/ 78716 h 119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8858" h="1194497">
                    <a:moveTo>
                      <a:pt x="1248858" y="78716"/>
                    </a:moveTo>
                    <a:lnTo>
                      <a:pt x="1074789" y="12160"/>
                    </a:lnTo>
                    <a:cubicBezTo>
                      <a:pt x="1003113" y="-13438"/>
                      <a:pt x="926318" y="1921"/>
                      <a:pt x="870001" y="53118"/>
                    </a:cubicBezTo>
                    <a:lnTo>
                      <a:pt x="55971" y="867148"/>
                    </a:lnTo>
                    <a:cubicBezTo>
                      <a:pt x="-77141" y="1000260"/>
                      <a:pt x="45732" y="1230646"/>
                      <a:pt x="230040" y="1189688"/>
                    </a:cubicBezTo>
                    <a:lnTo>
                      <a:pt x="910959" y="1036098"/>
                    </a:lnTo>
                    <a:cubicBezTo>
                      <a:pt x="967276" y="780113"/>
                      <a:pt x="1059430" y="437094"/>
                      <a:pt x="1248858" y="7871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51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DBC23BD-78BC-CD11-1EC5-36A8575D9B50}"/>
                  </a:ext>
                </a:extLst>
              </p:cNvPr>
              <p:cNvSpPr/>
              <p:nvPr/>
            </p:nvSpPr>
            <p:spPr>
              <a:xfrm rot="18853717">
                <a:off x="10842566" y="3550434"/>
                <a:ext cx="1196861" cy="1286945"/>
              </a:xfrm>
              <a:custGeom>
                <a:avLst/>
                <a:gdLst>
                  <a:gd name="connsiteX0" fmla="*/ 1100513 w 1196861"/>
                  <a:gd name="connsiteY0" fmla="*/ 0 h 1286945"/>
                  <a:gd name="connsiteX1" fmla="*/ 163611 w 1196861"/>
                  <a:gd name="connsiteY1" fmla="*/ 327660 h 1286945"/>
                  <a:gd name="connsiteX2" fmla="*/ 4900 w 1196861"/>
                  <a:gd name="connsiteY2" fmla="*/ 1054656 h 1286945"/>
                  <a:gd name="connsiteX3" fmla="*/ 327441 w 1196861"/>
                  <a:gd name="connsiteY3" fmla="*/ 1228725 h 1286945"/>
                  <a:gd name="connsiteX4" fmla="*/ 1141471 w 1196861"/>
                  <a:gd name="connsiteY4" fmla="*/ 414695 h 1286945"/>
                  <a:gd name="connsiteX5" fmla="*/ 1182429 w 1196861"/>
                  <a:gd name="connsiteY5" fmla="*/ 209907 h 1286945"/>
                  <a:gd name="connsiteX6" fmla="*/ 1100513 w 1196861"/>
                  <a:gd name="connsiteY6" fmla="*/ 0 h 1286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861" h="1286945">
                    <a:moveTo>
                      <a:pt x="1100513" y="0"/>
                    </a:moveTo>
                    <a:cubicBezTo>
                      <a:pt x="757495" y="179189"/>
                      <a:pt x="429834" y="276463"/>
                      <a:pt x="163611" y="327660"/>
                    </a:cubicBezTo>
                    <a:lnTo>
                      <a:pt x="4900" y="1054656"/>
                    </a:lnTo>
                    <a:cubicBezTo>
                      <a:pt x="-36057" y="1238964"/>
                      <a:pt x="189209" y="1366956"/>
                      <a:pt x="327441" y="1228725"/>
                    </a:cubicBezTo>
                    <a:lnTo>
                      <a:pt x="1141471" y="414695"/>
                    </a:lnTo>
                    <a:cubicBezTo>
                      <a:pt x="1192668" y="363498"/>
                      <a:pt x="1213147" y="281583"/>
                      <a:pt x="1182429" y="209907"/>
                    </a:cubicBezTo>
                    <a:lnTo>
                      <a:pt x="1100513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51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E72ED89-0B0D-825D-29F4-4741F5F8E352}"/>
                  </a:ext>
                </a:extLst>
              </p:cNvPr>
              <p:cNvSpPr/>
              <p:nvPr/>
            </p:nvSpPr>
            <p:spPr>
              <a:xfrm rot="18853717">
                <a:off x="8985220" y="1261575"/>
                <a:ext cx="2754392" cy="2749272"/>
              </a:xfrm>
              <a:custGeom>
                <a:avLst/>
                <a:gdLst>
                  <a:gd name="connsiteX0" fmla="*/ 1817489 w 2754392"/>
                  <a:gd name="connsiteY0" fmla="*/ 0 h 2749272"/>
                  <a:gd name="connsiteX1" fmla="*/ 839629 w 2754392"/>
                  <a:gd name="connsiteY1" fmla="*/ 665559 h 2749272"/>
                  <a:gd name="connsiteX2" fmla="*/ 0 w 2754392"/>
                  <a:gd name="connsiteY2" fmla="*/ 2431852 h 2749272"/>
                  <a:gd name="connsiteX3" fmla="*/ 317421 w 2754392"/>
                  <a:gd name="connsiteY3" fmla="*/ 2749272 h 2749272"/>
                  <a:gd name="connsiteX4" fmla="*/ 2088833 w 2754392"/>
                  <a:gd name="connsiteY4" fmla="*/ 1914763 h 2749272"/>
                  <a:gd name="connsiteX5" fmla="*/ 2754392 w 2754392"/>
                  <a:gd name="connsiteY5" fmla="*/ 942023 h 2749272"/>
                  <a:gd name="connsiteX6" fmla="*/ 2365296 w 2754392"/>
                  <a:gd name="connsiteY6" fmla="*/ 378857 h 2749272"/>
                  <a:gd name="connsiteX7" fmla="*/ 1817489 w 2754392"/>
                  <a:gd name="connsiteY7" fmla="*/ 0 h 2749272"/>
                  <a:gd name="connsiteX8" fmla="*/ 2078593 w 2754392"/>
                  <a:gd name="connsiteY8" fmla="*/ 1105853 h 2749272"/>
                  <a:gd name="connsiteX9" fmla="*/ 1643420 w 2754392"/>
                  <a:gd name="connsiteY9" fmla="*/ 1105853 h 2749272"/>
                  <a:gd name="connsiteX10" fmla="*/ 1643420 w 2754392"/>
                  <a:gd name="connsiteY10" fmla="*/ 670679 h 2749272"/>
                  <a:gd name="connsiteX11" fmla="*/ 2078593 w 2754392"/>
                  <a:gd name="connsiteY11" fmla="*/ 670679 h 2749272"/>
                  <a:gd name="connsiteX12" fmla="*/ 2078593 w 2754392"/>
                  <a:gd name="connsiteY12" fmla="*/ 1105853 h 274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54392" h="2749272">
                    <a:moveTo>
                      <a:pt x="1817489" y="0"/>
                    </a:moveTo>
                    <a:cubicBezTo>
                      <a:pt x="1515427" y="122873"/>
                      <a:pt x="1172409" y="332780"/>
                      <a:pt x="839629" y="665559"/>
                    </a:cubicBezTo>
                    <a:cubicBezTo>
                      <a:pt x="230386" y="1274802"/>
                      <a:pt x="51197" y="2012037"/>
                      <a:pt x="0" y="2431852"/>
                    </a:cubicBezTo>
                    <a:lnTo>
                      <a:pt x="317421" y="2749272"/>
                    </a:lnTo>
                    <a:cubicBezTo>
                      <a:pt x="737235" y="2698075"/>
                      <a:pt x="1479590" y="2524006"/>
                      <a:pt x="2088833" y="1914763"/>
                    </a:cubicBezTo>
                    <a:cubicBezTo>
                      <a:pt x="2421612" y="1581983"/>
                      <a:pt x="2631520" y="1244084"/>
                      <a:pt x="2754392" y="942023"/>
                    </a:cubicBezTo>
                    <a:cubicBezTo>
                      <a:pt x="2687836" y="773073"/>
                      <a:pt x="2554724" y="573405"/>
                      <a:pt x="2365296" y="378857"/>
                    </a:cubicBezTo>
                    <a:cubicBezTo>
                      <a:pt x="2180987" y="199668"/>
                      <a:pt x="1986439" y="66556"/>
                      <a:pt x="1817489" y="0"/>
                    </a:cubicBezTo>
                    <a:close/>
                    <a:moveTo>
                      <a:pt x="2078593" y="1105853"/>
                    </a:moveTo>
                    <a:cubicBezTo>
                      <a:pt x="1960841" y="1223605"/>
                      <a:pt x="1766292" y="1223605"/>
                      <a:pt x="1643420" y="1105853"/>
                    </a:cubicBezTo>
                    <a:cubicBezTo>
                      <a:pt x="1525667" y="988100"/>
                      <a:pt x="1525667" y="793552"/>
                      <a:pt x="1643420" y="670679"/>
                    </a:cubicBezTo>
                    <a:cubicBezTo>
                      <a:pt x="1761173" y="552926"/>
                      <a:pt x="1955721" y="552926"/>
                      <a:pt x="2078593" y="670679"/>
                    </a:cubicBezTo>
                    <a:cubicBezTo>
                      <a:pt x="2196346" y="793552"/>
                      <a:pt x="2196346" y="988100"/>
                      <a:pt x="2078593" y="110585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1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C4459E-52D4-3B9F-E558-584DFDE1B955}"/>
                </a:ext>
              </a:extLst>
            </p:cNvPr>
            <p:cNvSpPr/>
            <p:nvPr/>
          </p:nvSpPr>
          <p:spPr>
            <a:xfrm rot="10800000">
              <a:off x="10465894" y="4822947"/>
              <a:ext cx="351948" cy="515302"/>
            </a:xfrm>
            <a:custGeom>
              <a:avLst/>
              <a:gdLst>
                <a:gd name="connsiteX0" fmla="*/ 331067 w 351948"/>
                <a:gd name="connsiteY0" fmla="*/ 264795 h 515302"/>
                <a:gd name="connsiteX1" fmla="*/ 252962 w 351948"/>
                <a:gd name="connsiteY1" fmla="*/ 333375 h 515302"/>
                <a:gd name="connsiteX2" fmla="*/ 227245 w 351948"/>
                <a:gd name="connsiteY2" fmla="*/ 240030 h 515302"/>
                <a:gd name="connsiteX3" fmla="*/ 146282 w 351948"/>
                <a:gd name="connsiteY3" fmla="*/ 0 h 515302"/>
                <a:gd name="connsiteX4" fmla="*/ 84370 w 351948"/>
                <a:gd name="connsiteY4" fmla="*/ 190500 h 515302"/>
                <a:gd name="connsiteX5" fmla="*/ 12932 w 351948"/>
                <a:gd name="connsiteY5" fmla="*/ 274320 h 515302"/>
                <a:gd name="connsiteX6" fmla="*/ 71987 w 351948"/>
                <a:gd name="connsiteY6" fmla="*/ 481013 h 515302"/>
                <a:gd name="connsiteX7" fmla="*/ 108182 w 351948"/>
                <a:gd name="connsiteY7" fmla="*/ 289560 h 515302"/>
                <a:gd name="connsiteX8" fmla="*/ 131995 w 351948"/>
                <a:gd name="connsiteY8" fmla="*/ 421005 h 515302"/>
                <a:gd name="connsiteX9" fmla="*/ 175810 w 351948"/>
                <a:gd name="connsiteY9" fmla="*/ 515303 h 515302"/>
                <a:gd name="connsiteX10" fmla="*/ 337735 w 351948"/>
                <a:gd name="connsiteY10" fmla="*/ 406718 h 515302"/>
                <a:gd name="connsiteX11" fmla="*/ 331067 w 351948"/>
                <a:gd name="connsiteY11" fmla="*/ 264795 h 515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1948" h="515302">
                  <a:moveTo>
                    <a:pt x="331067" y="264795"/>
                  </a:moveTo>
                  <a:cubicBezTo>
                    <a:pt x="341545" y="308610"/>
                    <a:pt x="296777" y="351473"/>
                    <a:pt x="252962" y="333375"/>
                  </a:cubicBezTo>
                  <a:cubicBezTo>
                    <a:pt x="215815" y="320040"/>
                    <a:pt x="201527" y="277178"/>
                    <a:pt x="227245" y="240030"/>
                  </a:cubicBezTo>
                  <a:cubicBezTo>
                    <a:pt x="285347" y="162878"/>
                    <a:pt x="242485" y="41910"/>
                    <a:pt x="146282" y="0"/>
                  </a:cubicBezTo>
                  <a:cubicBezTo>
                    <a:pt x="190097" y="82868"/>
                    <a:pt x="123422" y="158115"/>
                    <a:pt x="84370" y="190500"/>
                  </a:cubicBezTo>
                  <a:cubicBezTo>
                    <a:pt x="46270" y="221933"/>
                    <a:pt x="20552" y="255270"/>
                    <a:pt x="12932" y="274320"/>
                  </a:cubicBezTo>
                  <a:cubicBezTo>
                    <a:pt x="-26120" y="368618"/>
                    <a:pt x="31982" y="459105"/>
                    <a:pt x="71987" y="481013"/>
                  </a:cubicBezTo>
                  <a:cubicBezTo>
                    <a:pt x="53890" y="440055"/>
                    <a:pt x="37697" y="362903"/>
                    <a:pt x="108182" y="289560"/>
                  </a:cubicBezTo>
                  <a:cubicBezTo>
                    <a:pt x="108182" y="289560"/>
                    <a:pt x="88180" y="367665"/>
                    <a:pt x="131995" y="421005"/>
                  </a:cubicBezTo>
                  <a:cubicBezTo>
                    <a:pt x="175810" y="475298"/>
                    <a:pt x="175810" y="515303"/>
                    <a:pt x="175810" y="515303"/>
                  </a:cubicBezTo>
                  <a:cubicBezTo>
                    <a:pt x="244390" y="515303"/>
                    <a:pt x="310112" y="474345"/>
                    <a:pt x="337735" y="406718"/>
                  </a:cubicBezTo>
                  <a:cubicBezTo>
                    <a:pt x="356785" y="365760"/>
                    <a:pt x="358690" y="301943"/>
                    <a:pt x="331067" y="264795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1D9B5ADA-5691-949E-7AAC-9F475600C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544422"/>
              </p:ext>
            </p:extLst>
          </p:nvPr>
        </p:nvGraphicFramePr>
        <p:xfrm>
          <a:off x="-755532" y="1535488"/>
          <a:ext cx="11293056" cy="369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58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FA3EF5-5078-691F-E131-3E75710B7BB4}"/>
              </a:ext>
            </a:extLst>
          </p:cNvPr>
          <p:cNvSpPr txBox="1"/>
          <p:nvPr/>
        </p:nvSpPr>
        <p:spPr>
          <a:xfrm>
            <a:off x="373743" y="1095828"/>
            <a:ext cx="11444514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Roboto"/>
              </a:rPr>
              <a:t>From everyone at OPTEX would like to take this opportunity to wish all our partners and customers good health and prosperity.</a:t>
            </a:r>
          </a:p>
          <a:p>
            <a:pPr algn="ctr"/>
            <a:endParaRPr lang="en-GB" sz="1400" dirty="0">
              <a:latin typeface="Roboto"/>
            </a:endParaRPr>
          </a:p>
          <a:p>
            <a:pPr algn="ctr"/>
            <a:endParaRPr lang="en-GB" sz="500" dirty="0">
              <a:latin typeface="Roboto"/>
            </a:endParaRPr>
          </a:p>
          <a:p>
            <a:pPr algn="ctr"/>
            <a:r>
              <a:rPr lang="en-GB" sz="2400" dirty="0">
                <a:latin typeface="Roboto"/>
              </a:rPr>
              <a:t>Mark Cosgrave </a:t>
            </a:r>
          </a:p>
          <a:p>
            <a:pPr algn="ctr"/>
            <a:r>
              <a:rPr lang="en-GB" sz="2400" dirty="0">
                <a:latin typeface="Roboto"/>
              </a:rPr>
              <a:t>Divisional Manager</a:t>
            </a:r>
          </a:p>
          <a:p>
            <a:pPr algn="ctr"/>
            <a:endParaRPr lang="en-GB" sz="2400" dirty="0">
              <a:latin typeface="Roboto"/>
            </a:endParaRPr>
          </a:p>
          <a:p>
            <a:pPr algn="ctr"/>
            <a:r>
              <a:rPr lang="en-GB" sz="2400" dirty="0">
                <a:latin typeface="Roboto"/>
              </a:rPr>
              <a:t>Get in touch to find out more: </a:t>
            </a:r>
            <a:r>
              <a:rPr lang="en-GB" sz="2400" dirty="0">
                <a:latin typeface="Roboto"/>
                <a:hlinkClick r:id="rId2"/>
              </a:rPr>
              <a:t>www.optex-europe.com</a:t>
            </a:r>
            <a:endParaRPr lang="en-GB" sz="2400" dirty="0">
              <a:latin typeface="Roboto"/>
            </a:endParaRPr>
          </a:p>
          <a:p>
            <a:pPr algn="ctr"/>
            <a:endParaRPr lang="en-GB" sz="2400" dirty="0">
              <a:latin typeface="Roboto"/>
            </a:endParaRPr>
          </a:p>
          <a:p>
            <a:pPr algn="ctr"/>
            <a:r>
              <a:rPr lang="en-GB" sz="2400" dirty="0">
                <a:latin typeface="Roboto"/>
              </a:rPr>
              <a:t>Stay up to date on everything OPTEX    </a:t>
            </a:r>
          </a:p>
        </p:txBody>
      </p:sp>
      <p:pic>
        <p:nvPicPr>
          <p:cNvPr id="5" name="Picture 18" descr="Logo&#10;&#10;Description automatically generated">
            <a:extLst>
              <a:ext uri="{FF2B5EF4-FFF2-40B4-BE49-F238E27FC236}">
                <a16:creationId xmlns:a16="http://schemas.microsoft.com/office/drawing/2014/main" id="{F5C05520-9137-EB1C-A9F3-5A4425EDB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82" r="204" b="20323"/>
          <a:stretch/>
        </p:blipFill>
        <p:spPr>
          <a:xfrm>
            <a:off x="3712028" y="4384087"/>
            <a:ext cx="4765440" cy="9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6EED18-65B8-013A-13F8-FA82518B6BA9}"/>
              </a:ext>
            </a:extLst>
          </p:cNvPr>
          <p:cNvGrpSpPr/>
          <p:nvPr/>
        </p:nvGrpSpPr>
        <p:grpSpPr>
          <a:xfrm>
            <a:off x="5070017" y="989239"/>
            <a:ext cx="1845585" cy="2840847"/>
            <a:chOff x="1383389" y="161925"/>
            <a:chExt cx="1845585" cy="28408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203A58-F7FE-F188-4086-8DB49EC27F3D}"/>
                </a:ext>
              </a:extLst>
            </p:cNvPr>
            <p:cNvSpPr/>
            <p:nvPr/>
          </p:nvSpPr>
          <p:spPr>
            <a:xfrm>
              <a:off x="1383390" y="1160236"/>
              <a:ext cx="1845583" cy="6794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D4B031-ED24-DF63-E170-41EFB84DE973}"/>
                </a:ext>
              </a:extLst>
            </p:cNvPr>
            <p:cNvGrpSpPr/>
            <p:nvPr/>
          </p:nvGrpSpPr>
          <p:grpSpPr>
            <a:xfrm>
              <a:off x="2862261" y="1509485"/>
              <a:ext cx="249310" cy="1493287"/>
              <a:chOff x="3035300" y="1066799"/>
              <a:chExt cx="279401" cy="151447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353BBF6-A009-B1FB-81BB-419AFA263997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4716442-DB08-4E9E-3C6D-BB8F05D9054E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0DFEE4C-FBC9-BA1A-B75E-3BCFCBEEAE45}"/>
                </a:ext>
              </a:extLst>
            </p:cNvPr>
            <p:cNvGrpSpPr/>
            <p:nvPr/>
          </p:nvGrpSpPr>
          <p:grpSpPr>
            <a:xfrm>
              <a:off x="2181225" y="1509485"/>
              <a:ext cx="249310" cy="1493287"/>
              <a:chOff x="3035300" y="1066799"/>
              <a:chExt cx="279401" cy="151447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8CB7E46-8896-58B9-3386-775A7EE08B8A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C9A42D9-0C1C-C2F8-AA32-B4584E60ABC8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D6E69D-BF8E-DA10-758B-091DAEAAEAC4}"/>
                </a:ext>
              </a:extLst>
            </p:cNvPr>
            <p:cNvGrpSpPr/>
            <p:nvPr/>
          </p:nvGrpSpPr>
          <p:grpSpPr>
            <a:xfrm>
              <a:off x="1502907" y="1499961"/>
              <a:ext cx="249310" cy="1493287"/>
              <a:chOff x="3035300" y="1066799"/>
              <a:chExt cx="279401" cy="151447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9C8C71-40F0-72DC-3A55-BB55DA115F66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2681ADE-BF8A-7635-187A-B791E397C243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6B2FDD-C1FA-61D7-0EC7-F73CA5670C86}"/>
                </a:ext>
              </a:extLst>
            </p:cNvPr>
            <p:cNvGrpSpPr/>
            <p:nvPr/>
          </p:nvGrpSpPr>
          <p:grpSpPr>
            <a:xfrm>
              <a:off x="1383391" y="161925"/>
              <a:ext cx="908050" cy="454025"/>
              <a:chOff x="2590800" y="4521200"/>
              <a:chExt cx="1828800" cy="914400"/>
            </a:xfrm>
          </p:grpSpPr>
          <p:sp>
            <p:nvSpPr>
              <p:cNvPr id="12" name="L-Shape 11">
                <a:extLst>
                  <a:ext uri="{FF2B5EF4-FFF2-40B4-BE49-F238E27FC236}">
                    <a16:creationId xmlns:a16="http://schemas.microsoft.com/office/drawing/2014/main" id="{72BADB65-8ABF-B61E-F9B7-065EBB5F57C2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L-Shape 12">
                <a:extLst>
                  <a:ext uri="{FF2B5EF4-FFF2-40B4-BE49-F238E27FC236}">
                    <a16:creationId xmlns:a16="http://schemas.microsoft.com/office/drawing/2014/main" id="{FB8F180F-D519-6B61-590C-3EFBFBC8AAF5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4B3B94F-AEF9-A6A6-9F80-7CC8A44E470C}"/>
                </a:ext>
              </a:extLst>
            </p:cNvPr>
            <p:cNvGrpSpPr/>
            <p:nvPr/>
          </p:nvGrpSpPr>
          <p:grpSpPr>
            <a:xfrm>
              <a:off x="2320924" y="161925"/>
              <a:ext cx="908050" cy="454025"/>
              <a:chOff x="2590800" y="4521200"/>
              <a:chExt cx="1828800" cy="914400"/>
            </a:xfrm>
          </p:grpSpPr>
          <p:sp>
            <p:nvSpPr>
              <p:cNvPr id="10" name="L-Shape 9">
                <a:extLst>
                  <a:ext uri="{FF2B5EF4-FFF2-40B4-BE49-F238E27FC236}">
                    <a16:creationId xmlns:a16="http://schemas.microsoft.com/office/drawing/2014/main" id="{1EBCF710-109D-9588-0951-427B25CE6FF1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L-Shape 10">
                <a:extLst>
                  <a:ext uri="{FF2B5EF4-FFF2-40B4-BE49-F238E27FC236}">
                    <a16:creationId xmlns:a16="http://schemas.microsoft.com/office/drawing/2014/main" id="{FA75559C-572E-5348-6E0D-A0B13C17AB55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F3F7D9-8BD4-2D27-D5C5-8A46CD700D22}"/>
                </a:ext>
              </a:extLst>
            </p:cNvPr>
            <p:cNvSpPr/>
            <p:nvPr/>
          </p:nvSpPr>
          <p:spPr>
            <a:xfrm>
              <a:off x="1383389" y="843608"/>
              <a:ext cx="1845583" cy="316628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2AAA65-FC82-098C-312A-C3FDE8B1B928}"/>
              </a:ext>
            </a:extLst>
          </p:cNvPr>
          <p:cNvGrpSpPr/>
          <p:nvPr/>
        </p:nvGrpSpPr>
        <p:grpSpPr>
          <a:xfrm>
            <a:off x="5111310" y="4555708"/>
            <a:ext cx="1059044" cy="1749833"/>
            <a:chOff x="1502906" y="3374431"/>
            <a:chExt cx="1059044" cy="17498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1F8CB9-6DB5-402E-EE37-E052DB05620D}"/>
                </a:ext>
              </a:extLst>
            </p:cNvPr>
            <p:cNvSpPr/>
            <p:nvPr/>
          </p:nvSpPr>
          <p:spPr>
            <a:xfrm>
              <a:off x="1502907" y="3374431"/>
              <a:ext cx="1059043" cy="13686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82E782-2D35-CA44-184A-0158501B754A}"/>
                </a:ext>
              </a:extLst>
            </p:cNvPr>
            <p:cNvSpPr/>
            <p:nvPr/>
          </p:nvSpPr>
          <p:spPr>
            <a:xfrm>
              <a:off x="1502906" y="4746973"/>
              <a:ext cx="1059043" cy="377291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C427B5-3C00-0299-71E5-7E5AAD7828A8}"/>
                </a:ext>
              </a:extLst>
            </p:cNvPr>
            <p:cNvSpPr/>
            <p:nvPr/>
          </p:nvSpPr>
          <p:spPr>
            <a:xfrm>
              <a:off x="1502907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0FCEDD0-DF2F-150D-FCBD-E6E2D4202DA9}"/>
                </a:ext>
              </a:extLst>
            </p:cNvPr>
            <p:cNvSpPr/>
            <p:nvPr/>
          </p:nvSpPr>
          <p:spPr>
            <a:xfrm>
              <a:off x="2463719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7D4879-5906-658E-70D0-329E61FECA37}"/>
              </a:ext>
            </a:extLst>
          </p:cNvPr>
          <p:cNvGrpSpPr/>
          <p:nvPr/>
        </p:nvGrpSpPr>
        <p:grpSpPr>
          <a:xfrm>
            <a:off x="7398918" y="979715"/>
            <a:ext cx="1845584" cy="2840847"/>
            <a:chOff x="3712290" y="152401"/>
            <a:chExt cx="1845584" cy="284084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737A768-C9F3-2D35-23F0-B79FAB28243E}"/>
                </a:ext>
              </a:extLst>
            </p:cNvPr>
            <p:cNvSpPr/>
            <p:nvPr/>
          </p:nvSpPr>
          <p:spPr>
            <a:xfrm>
              <a:off x="3712291" y="1150712"/>
              <a:ext cx="1212250" cy="6794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B609C4E-A9D7-5461-456A-8A787AA23D8E}"/>
                </a:ext>
              </a:extLst>
            </p:cNvPr>
            <p:cNvGrpSpPr/>
            <p:nvPr/>
          </p:nvGrpSpPr>
          <p:grpSpPr>
            <a:xfrm>
              <a:off x="4510125" y="1499961"/>
              <a:ext cx="249310" cy="1493287"/>
              <a:chOff x="3035300" y="1066799"/>
              <a:chExt cx="279401" cy="151447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DA91A35-A75C-6C42-3AE6-86A2203F1A9B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DDD4171-1D55-6F9F-C02D-3ABF8BD820C3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59D5F98-E7CA-DD50-DD7A-A9B5C0C9067F}"/>
                </a:ext>
              </a:extLst>
            </p:cNvPr>
            <p:cNvGrpSpPr/>
            <p:nvPr/>
          </p:nvGrpSpPr>
          <p:grpSpPr>
            <a:xfrm>
              <a:off x="3831807" y="1490437"/>
              <a:ext cx="249310" cy="1493287"/>
              <a:chOff x="3035300" y="1066799"/>
              <a:chExt cx="279401" cy="1514476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DFF0D4F-EF0E-03BD-1257-E238195210B1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FE00146-FD5E-DD72-D7FF-07287C6D5251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B9A689E-5A75-6F67-DF18-CD68F5B9D481}"/>
                </a:ext>
              </a:extLst>
            </p:cNvPr>
            <p:cNvGrpSpPr/>
            <p:nvPr/>
          </p:nvGrpSpPr>
          <p:grpSpPr>
            <a:xfrm>
              <a:off x="3712291" y="152401"/>
              <a:ext cx="908050" cy="454025"/>
              <a:chOff x="2590800" y="4521200"/>
              <a:chExt cx="1828800" cy="914400"/>
            </a:xfrm>
          </p:grpSpPr>
          <p:sp>
            <p:nvSpPr>
              <p:cNvPr id="40" name="L-Shape 39">
                <a:extLst>
                  <a:ext uri="{FF2B5EF4-FFF2-40B4-BE49-F238E27FC236}">
                    <a16:creationId xmlns:a16="http://schemas.microsoft.com/office/drawing/2014/main" id="{868D8702-1729-D149-268B-8AF9B1F9BAFE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L-Shape 40">
                <a:extLst>
                  <a:ext uri="{FF2B5EF4-FFF2-40B4-BE49-F238E27FC236}">
                    <a16:creationId xmlns:a16="http://schemas.microsoft.com/office/drawing/2014/main" id="{CBCBE75B-0A47-C5E5-6B93-284369607F6B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435874F-A81C-308A-F155-DEC0B63199F6}"/>
                </a:ext>
              </a:extLst>
            </p:cNvPr>
            <p:cNvGrpSpPr/>
            <p:nvPr/>
          </p:nvGrpSpPr>
          <p:grpSpPr>
            <a:xfrm>
              <a:off x="4649824" y="152401"/>
              <a:ext cx="908050" cy="454025"/>
              <a:chOff x="2590800" y="4521200"/>
              <a:chExt cx="1828800" cy="914400"/>
            </a:xfrm>
          </p:grpSpPr>
          <p:sp>
            <p:nvSpPr>
              <p:cNvPr id="38" name="L-Shape 37">
                <a:extLst>
                  <a:ext uri="{FF2B5EF4-FFF2-40B4-BE49-F238E27FC236}">
                    <a16:creationId xmlns:a16="http://schemas.microsoft.com/office/drawing/2014/main" id="{F4928AAB-CE83-4CAC-CFC4-3E0D96CD0288}"/>
                  </a:ext>
                </a:extLst>
              </p:cNvPr>
              <p:cNvSpPr/>
              <p:nvPr/>
            </p:nvSpPr>
            <p:spPr>
              <a:xfrm rot="5400000">
                <a:off x="2590800" y="4521200"/>
                <a:ext cx="914400" cy="914400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L-Shape 38">
                <a:extLst>
                  <a:ext uri="{FF2B5EF4-FFF2-40B4-BE49-F238E27FC236}">
                    <a16:creationId xmlns:a16="http://schemas.microsoft.com/office/drawing/2014/main" id="{104DD697-1E9C-A2F0-A2D3-18D9C89E700F}"/>
                  </a:ext>
                </a:extLst>
              </p:cNvPr>
              <p:cNvSpPr/>
              <p:nvPr/>
            </p:nvSpPr>
            <p:spPr>
              <a:xfrm rot="10800000">
                <a:off x="3505200" y="4521200"/>
                <a:ext cx="914400" cy="914400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BF9FDF-2B20-3257-867B-7F9F28F07044}"/>
                </a:ext>
              </a:extLst>
            </p:cNvPr>
            <p:cNvSpPr/>
            <p:nvPr/>
          </p:nvSpPr>
          <p:spPr>
            <a:xfrm>
              <a:off x="3712290" y="834084"/>
              <a:ext cx="1212250" cy="316628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L-Shape 36">
              <a:extLst>
                <a:ext uri="{FF2B5EF4-FFF2-40B4-BE49-F238E27FC236}">
                  <a16:creationId xmlns:a16="http://schemas.microsoft.com/office/drawing/2014/main" id="{B5AEBFB1-3703-8806-945E-0A30D1CCCD90}"/>
                </a:ext>
              </a:extLst>
            </p:cNvPr>
            <p:cNvSpPr/>
            <p:nvPr/>
          </p:nvSpPr>
          <p:spPr>
            <a:xfrm rot="16200000">
              <a:off x="5046888" y="812241"/>
              <a:ext cx="454025" cy="454025"/>
            </a:xfrm>
            <a:prstGeom prst="corner">
              <a:avLst>
                <a:gd name="adj1" fmla="val 13117"/>
                <a:gd name="adj2" fmla="val 1297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E6F956-0EAD-6886-4139-B5C0F3462CC7}"/>
              </a:ext>
            </a:extLst>
          </p:cNvPr>
          <p:cNvGrpSpPr/>
          <p:nvPr/>
        </p:nvGrpSpPr>
        <p:grpSpPr>
          <a:xfrm>
            <a:off x="1992627" y="979714"/>
            <a:ext cx="2783116" cy="2850372"/>
            <a:chOff x="-1694001" y="152400"/>
            <a:chExt cx="2783116" cy="285037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EA08733-AFA1-67B1-B323-DF4E15D11CC3}"/>
                </a:ext>
              </a:extLst>
            </p:cNvPr>
            <p:cNvSpPr/>
            <p:nvPr/>
          </p:nvSpPr>
          <p:spPr>
            <a:xfrm>
              <a:off x="-843553" y="1160236"/>
              <a:ext cx="1845583" cy="6794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4F0C983-9BC0-DA89-2820-195AFC440F5F}"/>
                </a:ext>
              </a:extLst>
            </p:cNvPr>
            <p:cNvGrpSpPr/>
            <p:nvPr/>
          </p:nvGrpSpPr>
          <p:grpSpPr>
            <a:xfrm>
              <a:off x="635318" y="1509485"/>
              <a:ext cx="249310" cy="1493287"/>
              <a:chOff x="3035300" y="1066799"/>
              <a:chExt cx="279401" cy="151447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9CF79EA-9D37-DBF5-B80E-26E2E190F21E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A380E84-DC1B-E5A6-850E-C266FEB169A1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BBB258A-6E31-5A4D-5DFB-610CCA6E141C}"/>
                </a:ext>
              </a:extLst>
            </p:cNvPr>
            <p:cNvGrpSpPr/>
            <p:nvPr/>
          </p:nvGrpSpPr>
          <p:grpSpPr>
            <a:xfrm>
              <a:off x="-45718" y="1509485"/>
              <a:ext cx="249310" cy="1493287"/>
              <a:chOff x="3035300" y="1066799"/>
              <a:chExt cx="279401" cy="1514476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97445D4-4EF8-9E2F-F9F7-5DD7445D2506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5A221D2-DDE5-D42E-1C18-6A99B9AFF91F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98268DF-516C-C37A-8C09-C11E7C98E793}"/>
                </a:ext>
              </a:extLst>
            </p:cNvPr>
            <p:cNvGrpSpPr/>
            <p:nvPr/>
          </p:nvGrpSpPr>
          <p:grpSpPr>
            <a:xfrm>
              <a:off x="-724036" y="1499961"/>
              <a:ext cx="249310" cy="1493287"/>
              <a:chOff x="3035300" y="1066799"/>
              <a:chExt cx="279401" cy="1514476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14B84B4-35E5-FFEA-A344-882B78C48CB1}"/>
                  </a:ext>
                </a:extLst>
              </p:cNvPr>
              <p:cNvSpPr/>
              <p:nvPr/>
            </p:nvSpPr>
            <p:spPr>
              <a:xfrm>
                <a:off x="3035300" y="1066799"/>
                <a:ext cx="279400" cy="132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13D5CEE-2A6C-1820-B165-AFA371929B4C}"/>
                  </a:ext>
                </a:extLst>
              </p:cNvPr>
              <p:cNvSpPr/>
              <p:nvPr/>
            </p:nvSpPr>
            <p:spPr>
              <a:xfrm>
                <a:off x="3035301" y="2392363"/>
                <a:ext cx="279400" cy="18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ACCFD54-C106-F3C5-6E0F-FB778EC8DD97}"/>
                </a:ext>
              </a:extLst>
            </p:cNvPr>
            <p:cNvSpPr/>
            <p:nvPr/>
          </p:nvSpPr>
          <p:spPr>
            <a:xfrm>
              <a:off x="-843554" y="843608"/>
              <a:ext cx="1845583" cy="316628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L-Shape 51">
              <a:extLst>
                <a:ext uri="{FF2B5EF4-FFF2-40B4-BE49-F238E27FC236}">
                  <a16:creationId xmlns:a16="http://schemas.microsoft.com/office/drawing/2014/main" id="{0A48F83C-AE72-1E72-6D95-51A1226295E9}"/>
                </a:ext>
              </a:extLst>
            </p:cNvPr>
            <p:cNvSpPr/>
            <p:nvPr/>
          </p:nvSpPr>
          <p:spPr>
            <a:xfrm>
              <a:off x="-1611086" y="862206"/>
              <a:ext cx="391896" cy="454025"/>
            </a:xfrm>
            <a:prstGeom prst="corner">
              <a:avLst>
                <a:gd name="adj1" fmla="val 13117"/>
                <a:gd name="adj2" fmla="val 1297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1133E07-8CE9-B534-452B-F53C7F0F60EB}"/>
                </a:ext>
              </a:extLst>
            </p:cNvPr>
            <p:cNvGrpSpPr/>
            <p:nvPr/>
          </p:nvGrpSpPr>
          <p:grpSpPr>
            <a:xfrm>
              <a:off x="-1694001" y="152400"/>
              <a:ext cx="2783116" cy="463550"/>
              <a:chOff x="-1781085" y="152400"/>
              <a:chExt cx="2783116" cy="463550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A4E244E-B8BC-0F61-64F8-AF20E3AC427E}"/>
                  </a:ext>
                </a:extLst>
              </p:cNvPr>
              <p:cNvGrpSpPr/>
              <p:nvPr/>
            </p:nvGrpSpPr>
            <p:grpSpPr>
              <a:xfrm>
                <a:off x="-843552" y="161925"/>
                <a:ext cx="908050" cy="454025"/>
                <a:chOff x="2590800" y="4521200"/>
                <a:chExt cx="1828800" cy="914400"/>
              </a:xfrm>
            </p:grpSpPr>
            <p:sp>
              <p:nvSpPr>
                <p:cNvPr id="60" name="L-Shape 59">
                  <a:extLst>
                    <a:ext uri="{FF2B5EF4-FFF2-40B4-BE49-F238E27FC236}">
                      <a16:creationId xmlns:a16="http://schemas.microsoft.com/office/drawing/2014/main" id="{04AB3EB0-CBCB-F4B7-CD3A-5AAEDA40A33C}"/>
                    </a:ext>
                  </a:extLst>
                </p:cNvPr>
                <p:cNvSpPr/>
                <p:nvPr/>
              </p:nvSpPr>
              <p:spPr>
                <a:xfrm rot="5400000">
                  <a:off x="2590800" y="4521200"/>
                  <a:ext cx="914400" cy="914400"/>
                </a:xfrm>
                <a:prstGeom prst="corner">
                  <a:avLst>
                    <a:gd name="adj1" fmla="val 24306"/>
                    <a:gd name="adj2" fmla="val 24167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1" name="L-Shape 60">
                  <a:extLst>
                    <a:ext uri="{FF2B5EF4-FFF2-40B4-BE49-F238E27FC236}">
                      <a16:creationId xmlns:a16="http://schemas.microsoft.com/office/drawing/2014/main" id="{CCD4EDF1-616A-AE43-E371-921CDE01BD9E}"/>
                    </a:ext>
                  </a:extLst>
                </p:cNvPr>
                <p:cNvSpPr/>
                <p:nvPr/>
              </p:nvSpPr>
              <p:spPr>
                <a:xfrm rot="10800000">
                  <a:off x="3505200" y="4521200"/>
                  <a:ext cx="914400" cy="914400"/>
                </a:xfrm>
                <a:prstGeom prst="corner">
                  <a:avLst>
                    <a:gd name="adj1" fmla="val 24306"/>
                    <a:gd name="adj2" fmla="val 2500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6E9E1F8-09B9-98BC-D7B3-7298CD5D8332}"/>
                  </a:ext>
                </a:extLst>
              </p:cNvPr>
              <p:cNvGrpSpPr/>
              <p:nvPr/>
            </p:nvGrpSpPr>
            <p:grpSpPr>
              <a:xfrm>
                <a:off x="93981" y="161925"/>
                <a:ext cx="908050" cy="454025"/>
                <a:chOff x="2590800" y="4521200"/>
                <a:chExt cx="1828800" cy="914400"/>
              </a:xfrm>
            </p:grpSpPr>
            <p:sp>
              <p:nvSpPr>
                <p:cNvPr id="58" name="L-Shape 57">
                  <a:extLst>
                    <a:ext uri="{FF2B5EF4-FFF2-40B4-BE49-F238E27FC236}">
                      <a16:creationId xmlns:a16="http://schemas.microsoft.com/office/drawing/2014/main" id="{FCC2ABC0-46C1-EE55-5965-9EB2D326E308}"/>
                    </a:ext>
                  </a:extLst>
                </p:cNvPr>
                <p:cNvSpPr/>
                <p:nvPr/>
              </p:nvSpPr>
              <p:spPr>
                <a:xfrm rot="5400000">
                  <a:off x="2590800" y="4521200"/>
                  <a:ext cx="914400" cy="914400"/>
                </a:xfrm>
                <a:prstGeom prst="corner">
                  <a:avLst>
                    <a:gd name="adj1" fmla="val 24306"/>
                    <a:gd name="adj2" fmla="val 24167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L-Shape 58">
                  <a:extLst>
                    <a:ext uri="{FF2B5EF4-FFF2-40B4-BE49-F238E27FC236}">
                      <a16:creationId xmlns:a16="http://schemas.microsoft.com/office/drawing/2014/main" id="{7452DAF1-4AC1-3920-3796-02F315B674E0}"/>
                    </a:ext>
                  </a:extLst>
                </p:cNvPr>
                <p:cNvSpPr/>
                <p:nvPr/>
              </p:nvSpPr>
              <p:spPr>
                <a:xfrm rot="10800000">
                  <a:off x="3505200" y="4521200"/>
                  <a:ext cx="914400" cy="914400"/>
                </a:xfrm>
                <a:prstGeom prst="corner">
                  <a:avLst>
                    <a:gd name="adj1" fmla="val 24306"/>
                    <a:gd name="adj2" fmla="val 2500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6" name="L-Shape 55">
                <a:extLst>
                  <a:ext uri="{FF2B5EF4-FFF2-40B4-BE49-F238E27FC236}">
                    <a16:creationId xmlns:a16="http://schemas.microsoft.com/office/drawing/2014/main" id="{8A8A54EF-5441-F217-95C0-CEA2063D1CFA}"/>
                  </a:ext>
                </a:extLst>
              </p:cNvPr>
              <p:cNvSpPr/>
              <p:nvPr/>
            </p:nvSpPr>
            <p:spPr>
              <a:xfrm rot="5400000">
                <a:off x="-1781085" y="152400"/>
                <a:ext cx="454025" cy="454025"/>
              </a:xfrm>
              <a:prstGeom prst="corner">
                <a:avLst>
                  <a:gd name="adj1" fmla="val 24306"/>
                  <a:gd name="adj2" fmla="val 24167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L-Shape 56">
                <a:extLst>
                  <a:ext uri="{FF2B5EF4-FFF2-40B4-BE49-F238E27FC236}">
                    <a16:creationId xmlns:a16="http://schemas.microsoft.com/office/drawing/2014/main" id="{84296DA8-00D1-CDD0-7FF5-68D87453C9CF}"/>
                  </a:ext>
                </a:extLst>
              </p:cNvPr>
              <p:cNvSpPr/>
              <p:nvPr/>
            </p:nvSpPr>
            <p:spPr>
              <a:xfrm rot="10800000">
                <a:off x="-1327060" y="152400"/>
                <a:ext cx="454025" cy="454025"/>
              </a:xfrm>
              <a:prstGeom prst="corner">
                <a:avLst>
                  <a:gd name="adj1" fmla="val 24306"/>
                  <a:gd name="adj2" fmla="val 25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48B41E-8869-DF62-DC57-8F4C6A2046F4}"/>
              </a:ext>
            </a:extLst>
          </p:cNvPr>
          <p:cNvGrpSpPr/>
          <p:nvPr/>
        </p:nvGrpSpPr>
        <p:grpSpPr>
          <a:xfrm>
            <a:off x="7466952" y="2862034"/>
            <a:ext cx="1059044" cy="1749833"/>
            <a:chOff x="1502906" y="3374431"/>
            <a:chExt cx="1059044" cy="174983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964C13-15CC-A54F-B2C1-E32B8B315FE9}"/>
                </a:ext>
              </a:extLst>
            </p:cNvPr>
            <p:cNvSpPr/>
            <p:nvPr/>
          </p:nvSpPr>
          <p:spPr>
            <a:xfrm>
              <a:off x="1502907" y="3374431"/>
              <a:ext cx="1059043" cy="1368650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0DF99A-DF43-2944-351B-4418A1346D0D}"/>
                </a:ext>
              </a:extLst>
            </p:cNvPr>
            <p:cNvSpPr/>
            <p:nvPr/>
          </p:nvSpPr>
          <p:spPr>
            <a:xfrm>
              <a:off x="1502906" y="4746973"/>
              <a:ext cx="1059043" cy="377291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268DC31-27DC-EF88-68D7-F7F775153FA3}"/>
                </a:ext>
              </a:extLst>
            </p:cNvPr>
            <p:cNvSpPr/>
            <p:nvPr/>
          </p:nvSpPr>
          <p:spPr>
            <a:xfrm>
              <a:off x="1502907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CE9090-66A9-8BEB-E5E4-58FF082C47B5}"/>
                </a:ext>
              </a:extLst>
            </p:cNvPr>
            <p:cNvSpPr/>
            <p:nvPr/>
          </p:nvSpPr>
          <p:spPr>
            <a:xfrm>
              <a:off x="2463719" y="4356631"/>
              <a:ext cx="84020" cy="242153"/>
            </a:xfrm>
            <a:prstGeom prst="rect">
              <a:avLst/>
            </a:prstGeom>
            <a:solidFill>
              <a:srgbClr val="D3D3D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47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2FF9-3066-FC82-2B43-90A3E6D1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End-of-life (EOL)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6984E9-B097-95EB-2FAC-36E924EBBFA1}"/>
              </a:ext>
            </a:extLst>
          </p:cNvPr>
          <p:cNvCxnSpPr>
            <a:cxnSpLocks/>
          </p:cNvCxnSpPr>
          <p:nvPr/>
        </p:nvCxnSpPr>
        <p:spPr>
          <a:xfrm>
            <a:off x="2165532" y="4005943"/>
            <a:ext cx="8969829" cy="0"/>
          </a:xfrm>
          <a:prstGeom prst="straightConnector1">
            <a:avLst/>
          </a:prstGeom>
          <a:ln w="57150">
            <a:solidFill>
              <a:srgbClr val="D3D3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6A91E45-2D00-845F-2473-5B8256240F75}"/>
              </a:ext>
            </a:extLst>
          </p:cNvPr>
          <p:cNvSpPr/>
          <p:nvPr/>
        </p:nvSpPr>
        <p:spPr>
          <a:xfrm>
            <a:off x="3079464" y="3923351"/>
            <a:ext cx="165181" cy="1651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C6BD3A-A9C9-F0CE-8475-8DE77F88A604}"/>
              </a:ext>
            </a:extLst>
          </p:cNvPr>
          <p:cNvSpPr/>
          <p:nvPr/>
        </p:nvSpPr>
        <p:spPr>
          <a:xfrm>
            <a:off x="4206896" y="3923351"/>
            <a:ext cx="165181" cy="16518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862151-48D2-F5CB-6137-D10C18844FEE}"/>
              </a:ext>
            </a:extLst>
          </p:cNvPr>
          <p:cNvSpPr/>
          <p:nvPr/>
        </p:nvSpPr>
        <p:spPr>
          <a:xfrm>
            <a:off x="5334328" y="3923351"/>
            <a:ext cx="165181" cy="1651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4F83BA-C2E5-5B1A-5C31-D9632B9FB3B9}"/>
              </a:ext>
            </a:extLst>
          </p:cNvPr>
          <p:cNvSpPr/>
          <p:nvPr/>
        </p:nvSpPr>
        <p:spPr>
          <a:xfrm>
            <a:off x="6461760" y="3923351"/>
            <a:ext cx="165181" cy="1651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4D79BF-FFCC-E536-71DE-EAEB20B02BB2}"/>
              </a:ext>
            </a:extLst>
          </p:cNvPr>
          <p:cNvSpPr/>
          <p:nvPr/>
        </p:nvSpPr>
        <p:spPr>
          <a:xfrm>
            <a:off x="7589192" y="3923351"/>
            <a:ext cx="165181" cy="1651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26283C-3C5D-4A2C-4DC7-3B589AFFF50B}"/>
              </a:ext>
            </a:extLst>
          </p:cNvPr>
          <p:cNvSpPr/>
          <p:nvPr/>
        </p:nvSpPr>
        <p:spPr>
          <a:xfrm>
            <a:off x="8716624" y="3923351"/>
            <a:ext cx="165181" cy="16518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F849D2-85BC-4D60-625B-A71F0829F33F}"/>
              </a:ext>
            </a:extLst>
          </p:cNvPr>
          <p:cNvSpPr/>
          <p:nvPr/>
        </p:nvSpPr>
        <p:spPr>
          <a:xfrm>
            <a:off x="9844058" y="3923351"/>
            <a:ext cx="165181" cy="1651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0C866B-1982-B8ED-BE79-023F02E49E55}"/>
              </a:ext>
            </a:extLst>
          </p:cNvPr>
          <p:cNvSpPr txBox="1"/>
          <p:nvPr/>
        </p:nvSpPr>
        <p:spPr>
          <a:xfrm>
            <a:off x="11135361" y="382127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E250B0-04EE-FD93-D059-FC3A163D854A}"/>
              </a:ext>
            </a:extLst>
          </p:cNvPr>
          <p:cNvSpPr txBox="1"/>
          <p:nvPr/>
        </p:nvSpPr>
        <p:spPr>
          <a:xfrm>
            <a:off x="1460344" y="382127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DDEAB76-ED25-8D8D-0830-8F715EFC5F6B}"/>
              </a:ext>
            </a:extLst>
          </p:cNvPr>
          <p:cNvSpPr/>
          <p:nvPr/>
        </p:nvSpPr>
        <p:spPr>
          <a:xfrm>
            <a:off x="318052" y="1565759"/>
            <a:ext cx="2536910" cy="198245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  <a:r>
              <a:rPr lang="en-GB" sz="16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 June 2022</a:t>
            </a: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EOL notification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RXC-ST/DT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MX-40 series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RX-40 series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EX-35T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2751AF-41C5-722D-DDF1-2FC2CE43261D}"/>
              </a:ext>
            </a:extLst>
          </p:cNvPr>
          <p:cNvSpPr/>
          <p:nvPr/>
        </p:nvSpPr>
        <p:spPr>
          <a:xfrm>
            <a:off x="1674409" y="4883314"/>
            <a:ext cx="2249714" cy="115640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GB" sz="16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 July 2022</a:t>
            </a: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Start taking LTO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993FE79-BA72-6AB0-D38C-93B7C89E0AB4}"/>
              </a:ext>
            </a:extLst>
          </p:cNvPr>
          <p:cNvSpPr/>
          <p:nvPr/>
        </p:nvSpPr>
        <p:spPr>
          <a:xfrm>
            <a:off x="7151167" y="1820628"/>
            <a:ext cx="2249714" cy="115640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  <a:r>
              <a:rPr lang="en-GB" sz="16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 Sept 2022</a:t>
            </a: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End taking LTO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FEDFF1F-2D2F-8BB0-6502-A193DF5FDA37}"/>
              </a:ext>
            </a:extLst>
          </p:cNvPr>
          <p:cNvSpPr/>
          <p:nvPr/>
        </p:nvSpPr>
        <p:spPr>
          <a:xfrm>
            <a:off x="7215762" y="4883314"/>
            <a:ext cx="2249714" cy="115640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31</a:t>
            </a:r>
            <a:r>
              <a:rPr lang="en-GB" sz="16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 Dec 2022</a:t>
            </a: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Final delivery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9B1303BB-6056-A3AC-C2CE-51815C569FA7}"/>
              </a:ext>
            </a:extLst>
          </p:cNvPr>
          <p:cNvCxnSpPr>
            <a:cxnSpLocks/>
            <a:stCxn id="21" idx="3"/>
            <a:endCxn id="8" idx="0"/>
          </p:cNvCxnSpPr>
          <p:nvPr/>
        </p:nvCxnSpPr>
        <p:spPr>
          <a:xfrm>
            <a:off x="2854962" y="2556988"/>
            <a:ext cx="307093" cy="136636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D071E39-FBED-CAA7-24C3-1A7CF0A8F868}"/>
              </a:ext>
            </a:extLst>
          </p:cNvPr>
          <p:cNvCxnSpPr>
            <a:cxnSpLocks/>
            <a:stCxn id="22" idx="3"/>
            <a:endCxn id="9" idx="4"/>
          </p:cNvCxnSpPr>
          <p:nvPr/>
        </p:nvCxnSpPr>
        <p:spPr>
          <a:xfrm flipV="1">
            <a:off x="3924123" y="4088532"/>
            <a:ext cx="365364" cy="137298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AA140F2B-B66D-1AD7-C5E6-8CCC08C573EE}"/>
              </a:ext>
            </a:extLst>
          </p:cNvPr>
          <p:cNvCxnSpPr>
            <a:cxnSpLocks/>
            <a:stCxn id="23" idx="1"/>
            <a:endCxn id="11" idx="0"/>
          </p:cNvCxnSpPr>
          <p:nvPr/>
        </p:nvCxnSpPr>
        <p:spPr>
          <a:xfrm rot="10800000" flipV="1">
            <a:off x="6544351" y="2398831"/>
            <a:ext cx="606816" cy="152451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DB4FA86A-3B0B-8673-CBF4-6624ADAD1E5B}"/>
              </a:ext>
            </a:extLst>
          </p:cNvPr>
          <p:cNvCxnSpPr>
            <a:cxnSpLocks/>
            <a:stCxn id="24" idx="3"/>
            <a:endCxn id="14" idx="4"/>
          </p:cNvCxnSpPr>
          <p:nvPr/>
        </p:nvCxnSpPr>
        <p:spPr>
          <a:xfrm flipV="1">
            <a:off x="9465476" y="4088532"/>
            <a:ext cx="461173" cy="137298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7084A2-0E1F-9ECF-BC21-72DD62E6DB48}"/>
              </a:ext>
            </a:extLst>
          </p:cNvPr>
          <p:cNvSpPr/>
          <p:nvPr/>
        </p:nvSpPr>
        <p:spPr>
          <a:xfrm flipH="1">
            <a:off x="3730805" y="1820628"/>
            <a:ext cx="2249714" cy="115640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GB" sz="16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 Sept 2022</a:t>
            </a: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OPTEX release FLX-S</a:t>
            </a:r>
          </a:p>
          <a:p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Website &amp; Social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BE173023-936F-1A95-4708-F68F5210240C}"/>
              </a:ext>
            </a:extLst>
          </p:cNvPr>
          <p:cNvCxnSpPr>
            <a:cxnSpLocks/>
            <a:stCxn id="29" idx="1"/>
            <a:endCxn id="11" idx="0"/>
          </p:cNvCxnSpPr>
          <p:nvPr/>
        </p:nvCxnSpPr>
        <p:spPr>
          <a:xfrm>
            <a:off x="5980519" y="2398832"/>
            <a:ext cx="563832" cy="152451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5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AE3A-AAED-F649-5E72-1BB7E9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2B7-D92C-A8D5-7C56-90DD20C2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Mark Cosgrave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9D56-1174-ECEF-2B12-E7758FCFE31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Divisional Manager</a:t>
            </a:r>
          </a:p>
        </p:txBody>
      </p:sp>
    </p:spTree>
    <p:extLst>
      <p:ext uri="{BB962C8B-B14F-4D97-AF65-F5344CB8AC3E}">
        <p14:creationId xmlns:p14="http://schemas.microsoft.com/office/powerpoint/2010/main" val="14254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F6FD-CDC5-D6A6-2EDD-D8BE2B2D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Maintain the OPTEX DNA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D98851D9-45A2-EF0E-9A2F-B37DF45DDB50}"/>
              </a:ext>
            </a:extLst>
          </p:cNvPr>
          <p:cNvSpPr/>
          <p:nvPr/>
        </p:nvSpPr>
        <p:spPr>
          <a:xfrm flipV="1">
            <a:off x="9279218" y="2902501"/>
            <a:ext cx="2278925" cy="1727617"/>
          </a:xfrm>
          <a:prstGeom prst="uturnArrow">
            <a:avLst>
              <a:gd name="adj1" fmla="val 27492"/>
              <a:gd name="adj2" fmla="val 25000"/>
              <a:gd name="adj3" fmla="val 24350"/>
              <a:gd name="adj4" fmla="val 63155"/>
              <a:gd name="adj5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Arrow: U-Turn 4">
            <a:extLst>
              <a:ext uri="{FF2B5EF4-FFF2-40B4-BE49-F238E27FC236}">
                <a16:creationId xmlns:a16="http://schemas.microsoft.com/office/drawing/2014/main" id="{A6FE5401-A608-22AB-07DB-6D0DAC08625B}"/>
              </a:ext>
            </a:extLst>
          </p:cNvPr>
          <p:cNvSpPr/>
          <p:nvPr/>
        </p:nvSpPr>
        <p:spPr>
          <a:xfrm>
            <a:off x="7686266" y="1905188"/>
            <a:ext cx="2261239" cy="1727617"/>
          </a:xfrm>
          <a:prstGeom prst="uturnArrow">
            <a:avLst>
              <a:gd name="adj1" fmla="val 27385"/>
              <a:gd name="adj2" fmla="val 25000"/>
              <a:gd name="adj3" fmla="val 24350"/>
              <a:gd name="adj4" fmla="val 60569"/>
              <a:gd name="adj5" fmla="val 10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Arrow: U-Turn 5">
            <a:extLst>
              <a:ext uri="{FF2B5EF4-FFF2-40B4-BE49-F238E27FC236}">
                <a16:creationId xmlns:a16="http://schemas.microsoft.com/office/drawing/2014/main" id="{056C3511-2A3B-FE06-4009-BC5DEA48BD89}"/>
              </a:ext>
            </a:extLst>
          </p:cNvPr>
          <p:cNvSpPr/>
          <p:nvPr/>
        </p:nvSpPr>
        <p:spPr>
          <a:xfrm flipV="1">
            <a:off x="6084334" y="2902500"/>
            <a:ext cx="2270534" cy="1727617"/>
          </a:xfrm>
          <a:prstGeom prst="uturnArrow">
            <a:avLst>
              <a:gd name="adj1" fmla="val 27278"/>
              <a:gd name="adj2" fmla="val 25000"/>
              <a:gd name="adj3" fmla="val 24350"/>
              <a:gd name="adj4" fmla="val 63155"/>
              <a:gd name="adj5" fmla="val 1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Arrow: U-Turn 6">
            <a:extLst>
              <a:ext uri="{FF2B5EF4-FFF2-40B4-BE49-F238E27FC236}">
                <a16:creationId xmlns:a16="http://schemas.microsoft.com/office/drawing/2014/main" id="{0CF1AA3C-2CA1-1ACC-7D3E-BFAA7A540CD4}"/>
              </a:ext>
            </a:extLst>
          </p:cNvPr>
          <p:cNvSpPr/>
          <p:nvPr/>
        </p:nvSpPr>
        <p:spPr>
          <a:xfrm>
            <a:off x="4476053" y="1975377"/>
            <a:ext cx="2278925" cy="1727617"/>
          </a:xfrm>
          <a:prstGeom prst="uturnArrow">
            <a:avLst>
              <a:gd name="adj1" fmla="val 27771"/>
              <a:gd name="adj2" fmla="val 25000"/>
              <a:gd name="adj3" fmla="val 24350"/>
              <a:gd name="adj4" fmla="val 63155"/>
              <a:gd name="adj5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Arrow: U-Turn 7">
            <a:extLst>
              <a:ext uri="{FF2B5EF4-FFF2-40B4-BE49-F238E27FC236}">
                <a16:creationId xmlns:a16="http://schemas.microsoft.com/office/drawing/2014/main" id="{21221CF0-D321-81F1-7022-B117D64FCCC8}"/>
              </a:ext>
            </a:extLst>
          </p:cNvPr>
          <p:cNvSpPr/>
          <p:nvPr/>
        </p:nvSpPr>
        <p:spPr>
          <a:xfrm flipV="1">
            <a:off x="2875968" y="2902501"/>
            <a:ext cx="2278925" cy="1727617"/>
          </a:xfrm>
          <a:prstGeom prst="uturnArrow">
            <a:avLst>
              <a:gd name="adj1" fmla="val 28454"/>
              <a:gd name="adj2" fmla="val 25000"/>
              <a:gd name="adj3" fmla="val 24350"/>
              <a:gd name="adj4" fmla="val 63155"/>
              <a:gd name="adj5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Arrow: U-Turn 8">
            <a:extLst>
              <a:ext uri="{FF2B5EF4-FFF2-40B4-BE49-F238E27FC236}">
                <a16:creationId xmlns:a16="http://schemas.microsoft.com/office/drawing/2014/main" id="{C557EB13-462E-3B1B-35E6-0594EE43DFC4}"/>
              </a:ext>
            </a:extLst>
          </p:cNvPr>
          <p:cNvSpPr/>
          <p:nvPr/>
        </p:nvSpPr>
        <p:spPr>
          <a:xfrm>
            <a:off x="1289053" y="1972263"/>
            <a:ext cx="2338753" cy="2346175"/>
          </a:xfrm>
          <a:prstGeom prst="uturnArrow">
            <a:avLst>
              <a:gd name="adj1" fmla="val 21640"/>
              <a:gd name="adj2" fmla="val 21304"/>
              <a:gd name="adj3" fmla="val 22984"/>
              <a:gd name="adj4" fmla="val 45279"/>
              <a:gd name="adj5" fmla="val 7231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Graphic 9" descr="Scribble with solid fill">
            <a:extLst>
              <a:ext uri="{FF2B5EF4-FFF2-40B4-BE49-F238E27FC236}">
                <a16:creationId xmlns:a16="http://schemas.microsoft.com/office/drawing/2014/main" id="{9FF3FADF-EE07-62D9-29EC-49D3764DB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1948" y="2607625"/>
            <a:ext cx="791110" cy="791110"/>
          </a:xfrm>
          <a:prstGeom prst="rect">
            <a:avLst/>
          </a:prstGeom>
        </p:spPr>
      </p:pic>
      <p:pic>
        <p:nvPicPr>
          <p:cNvPr id="11" name="Graphic 10" descr="Upward trend with solid fill">
            <a:extLst>
              <a:ext uri="{FF2B5EF4-FFF2-40B4-BE49-F238E27FC236}">
                <a16:creationId xmlns:a16="http://schemas.microsoft.com/office/drawing/2014/main" id="{7FDC2B82-3771-0BB4-8F0C-7D3919708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5847" y="3210326"/>
            <a:ext cx="756911" cy="756911"/>
          </a:xfrm>
          <a:prstGeom prst="rect">
            <a:avLst/>
          </a:prstGeom>
        </p:spPr>
      </p:pic>
      <p:pic>
        <p:nvPicPr>
          <p:cNvPr id="12" name="Graphic 11" descr="Gears outline">
            <a:extLst>
              <a:ext uri="{FF2B5EF4-FFF2-40B4-BE49-F238E27FC236}">
                <a16:creationId xmlns:a16="http://schemas.microsoft.com/office/drawing/2014/main" id="{93DBE2DE-54F8-C65C-E60F-17586164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3404" y="2547108"/>
            <a:ext cx="912144" cy="912144"/>
          </a:xfrm>
          <a:prstGeom prst="rect">
            <a:avLst/>
          </a:prstGeom>
        </p:spPr>
      </p:pic>
      <p:pic>
        <p:nvPicPr>
          <p:cNvPr id="13" name="Graphic 12" descr="Euro with solid fill">
            <a:extLst>
              <a:ext uri="{FF2B5EF4-FFF2-40B4-BE49-F238E27FC236}">
                <a16:creationId xmlns:a16="http://schemas.microsoft.com/office/drawing/2014/main" id="{133F27EE-91DB-B97B-9F85-BD747D333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27562" y="2648440"/>
            <a:ext cx="511769" cy="511769"/>
          </a:xfrm>
          <a:prstGeom prst="rect">
            <a:avLst/>
          </a:prstGeom>
        </p:spPr>
      </p:pic>
      <p:pic>
        <p:nvPicPr>
          <p:cNvPr id="14" name="Graphic 13" descr="Diploma with solid fill">
            <a:extLst>
              <a:ext uri="{FF2B5EF4-FFF2-40B4-BE49-F238E27FC236}">
                <a16:creationId xmlns:a16="http://schemas.microsoft.com/office/drawing/2014/main" id="{B74D3516-08B3-669A-D7A9-468C0D17FA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44679" y="3275885"/>
            <a:ext cx="710144" cy="7101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BE7821-50BF-5258-5F00-1BEB592AFF55}"/>
              </a:ext>
            </a:extLst>
          </p:cNvPr>
          <p:cNvSpPr txBox="1"/>
          <p:nvPr/>
        </p:nvSpPr>
        <p:spPr>
          <a:xfrm>
            <a:off x="1685226" y="1398973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083AB-C1BD-25A2-C34B-0E191ACEDF54}"/>
              </a:ext>
            </a:extLst>
          </p:cNvPr>
          <p:cNvSpPr txBox="1"/>
          <p:nvPr/>
        </p:nvSpPr>
        <p:spPr>
          <a:xfrm>
            <a:off x="3044475" y="4711357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Reliability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E10A3F-6C97-9006-BB20-39AC628FFFF2}"/>
              </a:ext>
            </a:extLst>
          </p:cNvPr>
          <p:cNvSpPr txBox="1"/>
          <p:nvPr/>
        </p:nvSpPr>
        <p:spPr>
          <a:xfrm>
            <a:off x="4454217" y="1398973"/>
            <a:ext cx="2276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Functionality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EEC26-B6A3-A3C0-2842-89F0A9E4FB57}"/>
              </a:ext>
            </a:extLst>
          </p:cNvPr>
          <p:cNvSpPr txBox="1"/>
          <p:nvPr/>
        </p:nvSpPr>
        <p:spPr>
          <a:xfrm>
            <a:off x="5966485" y="4666488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Construction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2A6911-D675-8B41-D01F-ED6790DD19D7}"/>
              </a:ext>
            </a:extLst>
          </p:cNvPr>
          <p:cNvSpPr txBox="1"/>
          <p:nvPr/>
        </p:nvSpPr>
        <p:spPr>
          <a:xfrm>
            <a:off x="8061709" y="1398973"/>
            <a:ext cx="1392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Budget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AEA180-35C3-D7EF-74B3-FC0394792454}"/>
              </a:ext>
            </a:extLst>
          </p:cNvPr>
          <p:cNvSpPr txBox="1"/>
          <p:nvPr/>
        </p:nvSpPr>
        <p:spPr>
          <a:xfrm>
            <a:off x="9207144" y="4711357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Certification</a:t>
            </a:r>
          </a:p>
        </p:txBody>
      </p:sp>
      <p:grpSp>
        <p:nvGrpSpPr>
          <p:cNvPr id="21" name="グループ化 18">
            <a:extLst>
              <a:ext uri="{FF2B5EF4-FFF2-40B4-BE49-F238E27FC236}">
                <a16:creationId xmlns:a16="http://schemas.microsoft.com/office/drawing/2014/main" id="{5445A55D-52CA-1CD6-09CA-87FC7FCEF505}"/>
              </a:ext>
            </a:extLst>
          </p:cNvPr>
          <p:cNvGrpSpPr/>
          <p:nvPr/>
        </p:nvGrpSpPr>
        <p:grpSpPr>
          <a:xfrm>
            <a:off x="10825556" y="1660633"/>
            <a:ext cx="515467" cy="1106516"/>
            <a:chOff x="9140196" y="3429000"/>
            <a:chExt cx="1087537" cy="2334542"/>
          </a:xfrm>
        </p:grpSpPr>
        <p:grpSp>
          <p:nvGrpSpPr>
            <p:cNvPr id="22" name="グループ化 22">
              <a:extLst>
                <a:ext uri="{FF2B5EF4-FFF2-40B4-BE49-F238E27FC236}">
                  <a16:creationId xmlns:a16="http://schemas.microsoft.com/office/drawing/2014/main" id="{E0442D06-C872-8C4E-889F-0B8762FFD252}"/>
                </a:ext>
              </a:extLst>
            </p:cNvPr>
            <p:cNvGrpSpPr/>
            <p:nvPr/>
          </p:nvGrpSpPr>
          <p:grpSpPr>
            <a:xfrm>
              <a:off x="9140196" y="3429000"/>
              <a:ext cx="1087537" cy="2334542"/>
              <a:chOff x="9037452" y="3421163"/>
              <a:chExt cx="1087537" cy="2334542"/>
            </a:xfrm>
          </p:grpSpPr>
          <p:pic>
            <p:nvPicPr>
              <p:cNvPr id="24" name="図 25">
                <a:extLst>
                  <a:ext uri="{FF2B5EF4-FFF2-40B4-BE49-F238E27FC236}">
                    <a16:creationId xmlns:a16="http://schemas.microsoft.com/office/drawing/2014/main" id="{C91A358E-BCC9-BF1D-E131-42D2BF6333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37452" y="3421163"/>
                <a:ext cx="1087466" cy="653633"/>
              </a:xfrm>
              <a:prstGeom prst="rect">
                <a:avLst/>
              </a:prstGeom>
            </p:spPr>
          </p:pic>
          <p:pic>
            <p:nvPicPr>
              <p:cNvPr id="25" name="図 26">
                <a:extLst>
                  <a:ext uri="{FF2B5EF4-FFF2-40B4-BE49-F238E27FC236}">
                    <a16:creationId xmlns:a16="http://schemas.microsoft.com/office/drawing/2014/main" id="{8D3282A2-B88A-3B7C-81AE-BFB5740B5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12"/>
              <a:stretch/>
            </p:blipFill>
            <p:spPr>
              <a:xfrm>
                <a:off x="9037523" y="3995037"/>
                <a:ext cx="1087466" cy="1760668"/>
              </a:xfrm>
              <a:prstGeom prst="rect">
                <a:avLst/>
              </a:prstGeom>
            </p:spPr>
          </p:pic>
        </p:grpSp>
        <p:pic>
          <p:nvPicPr>
            <p:cNvPr id="23" name="図 23">
              <a:extLst>
                <a:ext uri="{FF2B5EF4-FFF2-40B4-BE49-F238E27FC236}">
                  <a16:creationId xmlns:a16="http://schemas.microsoft.com/office/drawing/2014/main" id="{379FEF75-6715-1214-0316-D3F2D2565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95353" y="4012555"/>
              <a:ext cx="177222" cy="159273"/>
            </a:xfrm>
            <a:prstGeom prst="rect">
              <a:avLst/>
            </a:prstGeom>
          </p:spPr>
        </p:pic>
      </p:grpSp>
      <p:pic>
        <p:nvPicPr>
          <p:cNvPr id="26" name="図 13">
            <a:extLst>
              <a:ext uri="{FF2B5EF4-FFF2-40B4-BE49-F238E27FC236}">
                <a16:creationId xmlns:a16="http://schemas.microsoft.com/office/drawing/2014/main" id="{404F9300-D517-7136-A845-D27FE7CD062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26" y="4711357"/>
            <a:ext cx="503410" cy="701709"/>
          </a:xfrm>
          <a:prstGeom prst="rect">
            <a:avLst/>
          </a:prstGeom>
        </p:spPr>
      </p:pic>
      <p:pic>
        <p:nvPicPr>
          <p:cNvPr id="27" name="図 17">
            <a:extLst>
              <a:ext uri="{FF2B5EF4-FFF2-40B4-BE49-F238E27FC236}">
                <a16:creationId xmlns:a16="http://schemas.microsoft.com/office/drawing/2014/main" id="{3691574E-958C-E1F2-BB37-B8B648F1D7C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869" y="4732163"/>
            <a:ext cx="414190" cy="579905"/>
          </a:xfrm>
          <a:prstGeom prst="rect">
            <a:avLst/>
          </a:prstGeom>
        </p:spPr>
      </p:pic>
      <p:pic>
        <p:nvPicPr>
          <p:cNvPr id="28" name="図 18">
            <a:extLst>
              <a:ext uri="{FF2B5EF4-FFF2-40B4-BE49-F238E27FC236}">
                <a16:creationId xmlns:a16="http://schemas.microsoft.com/office/drawing/2014/main" id="{7E0C9053-ED6C-413B-F47C-8B746DAD35B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188" y="4586195"/>
            <a:ext cx="498783" cy="735209"/>
          </a:xfrm>
          <a:prstGeom prst="rect">
            <a:avLst/>
          </a:prstGeom>
        </p:spPr>
      </p:pic>
      <p:pic>
        <p:nvPicPr>
          <p:cNvPr id="29" name="Picture 2" descr="PIR Detector with Small Animal Immunity : RX-40 Series | OPTEX Company ...">
            <a:extLst>
              <a:ext uri="{FF2B5EF4-FFF2-40B4-BE49-F238E27FC236}">
                <a16:creationId xmlns:a16="http://schemas.microsoft.com/office/drawing/2014/main" id="{3506676A-119F-CCA7-5888-4EA241B4C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5" r="33191"/>
          <a:stretch/>
        </p:blipFill>
        <p:spPr bwMode="auto">
          <a:xfrm>
            <a:off x="936832" y="4658099"/>
            <a:ext cx="460432" cy="73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29" descr="DNA with solid fill">
            <a:extLst>
              <a:ext uri="{FF2B5EF4-FFF2-40B4-BE49-F238E27FC236}">
                <a16:creationId xmlns:a16="http://schemas.microsoft.com/office/drawing/2014/main" id="{A5E91E62-938B-1F36-B2AF-10BEC492C3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70404" y="31381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B028-4BB8-05DA-62FC-90F17C94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the FLX-S series is great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FC9F-C0E2-F933-F044-70725AF48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49" y="2929798"/>
            <a:ext cx="762302" cy="163425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5127A-A399-2740-3632-048E75DC8A7D}"/>
              </a:ext>
            </a:extLst>
          </p:cNvPr>
          <p:cNvSpPr txBox="1"/>
          <p:nvPr/>
        </p:nvSpPr>
        <p:spPr>
          <a:xfrm>
            <a:off x="319722" y="2342299"/>
            <a:ext cx="29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Pet Immunity option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6C62EA-F3C1-E8C0-098D-CB187FB4D1A7}"/>
              </a:ext>
            </a:extLst>
          </p:cNvPr>
          <p:cNvSpPr txBox="1"/>
          <p:nvPr/>
        </p:nvSpPr>
        <p:spPr>
          <a:xfrm>
            <a:off x="231698" y="4527904"/>
            <a:ext cx="5381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 Signal 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9D39F-D87E-9C82-3356-642D51F71E57}"/>
              </a:ext>
            </a:extLst>
          </p:cNvPr>
          <p:cNvSpPr txBox="1"/>
          <p:nvPr/>
        </p:nvSpPr>
        <p:spPr>
          <a:xfrm>
            <a:off x="906870" y="6204957"/>
            <a:ext cx="524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Advance Temperature compensation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8B3DC-048B-D9A8-0315-0E5CB84C2BD4}"/>
              </a:ext>
            </a:extLst>
          </p:cNvPr>
          <p:cNvSpPr txBox="1"/>
          <p:nvPr/>
        </p:nvSpPr>
        <p:spPr>
          <a:xfrm>
            <a:off x="7085160" y="2624424"/>
            <a:ext cx="3312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Independently certified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2B1FC1-B7BB-B370-AA1B-C56486CDCDE7}"/>
              </a:ext>
            </a:extLst>
          </p:cNvPr>
          <p:cNvSpPr txBox="1"/>
          <p:nvPr/>
        </p:nvSpPr>
        <p:spPr>
          <a:xfrm>
            <a:off x="6726088" y="3636918"/>
            <a:ext cx="4030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ASA pure white body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63FFF-3154-FED3-AB40-1DA41619BA13}"/>
              </a:ext>
            </a:extLst>
          </p:cNvPr>
          <p:cNvSpPr txBox="1"/>
          <p:nvPr/>
        </p:nvSpPr>
        <p:spPr>
          <a:xfrm>
            <a:off x="3160990" y="5344859"/>
            <a:ext cx="2986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SMDA Logic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DA501-816C-63F9-F770-D0C13B3E6C1D}"/>
              </a:ext>
            </a:extLst>
          </p:cNvPr>
          <p:cNvSpPr txBox="1"/>
          <p:nvPr/>
        </p:nvSpPr>
        <p:spPr>
          <a:xfrm>
            <a:off x="7207879" y="6026289"/>
            <a:ext cx="3592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Modern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772E6-05F4-4951-CCDF-4146CE37A5B0}"/>
              </a:ext>
            </a:extLst>
          </p:cNvPr>
          <p:cNvSpPr txBox="1"/>
          <p:nvPr/>
        </p:nvSpPr>
        <p:spPr>
          <a:xfrm>
            <a:off x="9883648" y="2969004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Flip lens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19636-728B-34F1-6306-F844B6B60629}"/>
              </a:ext>
            </a:extLst>
          </p:cNvPr>
          <p:cNvSpPr txBox="1"/>
          <p:nvPr/>
        </p:nvSpPr>
        <p:spPr>
          <a:xfrm>
            <a:off x="6755205" y="4949837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Refined spherical lens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01EB7-8A35-A572-1741-FCEE43CB84AB}"/>
              </a:ext>
            </a:extLst>
          </p:cNvPr>
          <p:cNvSpPr txBox="1"/>
          <p:nvPr/>
        </p:nvSpPr>
        <p:spPr>
          <a:xfrm>
            <a:off x="8195324" y="4346067"/>
            <a:ext cx="3565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Tough MOD2 microwave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8AB91-FA0C-77FD-6AC3-C9F5A3C19BB5}"/>
              </a:ext>
            </a:extLst>
          </p:cNvPr>
          <p:cNvSpPr txBox="1"/>
          <p:nvPr/>
        </p:nvSpPr>
        <p:spPr>
          <a:xfrm>
            <a:off x="8782990" y="1956510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Wide angle detection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FC408-3386-AF54-C8B2-65A8CAAA8C9F}"/>
              </a:ext>
            </a:extLst>
          </p:cNvPr>
          <p:cNvSpPr txBox="1"/>
          <p:nvPr/>
        </p:nvSpPr>
        <p:spPr>
          <a:xfrm>
            <a:off x="4208849" y="1360425"/>
            <a:ext cx="509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Narrow angle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876B8D-AE21-816C-63C1-18D36189B65C}"/>
              </a:ext>
            </a:extLst>
          </p:cNvPr>
          <p:cNvSpPr txBox="1"/>
          <p:nvPr/>
        </p:nvSpPr>
        <p:spPr>
          <a:xfrm>
            <a:off x="3884423" y="2111458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Easy cable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90AEF-48A4-EBCF-2009-B6996185F281}"/>
              </a:ext>
            </a:extLst>
          </p:cNvPr>
          <p:cNvSpPr txBox="1"/>
          <p:nvPr/>
        </p:nvSpPr>
        <p:spPr>
          <a:xfrm>
            <a:off x="981302" y="3938276"/>
            <a:ext cx="3834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Flexible installation height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6E75D-C420-270B-4C08-7CF4CD5F8A6D}"/>
              </a:ext>
            </a:extLst>
          </p:cNvPr>
          <p:cNvSpPr txBox="1"/>
          <p:nvPr/>
        </p:nvSpPr>
        <p:spPr>
          <a:xfrm>
            <a:off x="906870" y="1634920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green LED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A408AF-FC5B-C55F-3959-CE0084501CCE}"/>
              </a:ext>
            </a:extLst>
          </p:cNvPr>
          <p:cNvSpPr txBox="1"/>
          <p:nvPr/>
        </p:nvSpPr>
        <p:spPr>
          <a:xfrm>
            <a:off x="553037" y="3046231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Easy installation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96C6B9-ADB9-B760-AB49-023CF62F3737}"/>
              </a:ext>
            </a:extLst>
          </p:cNvPr>
          <p:cNvSpPr txBox="1"/>
          <p:nvPr/>
        </p:nvSpPr>
        <p:spPr>
          <a:xfrm>
            <a:off x="307123" y="5356934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Locking screw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0B248E-5020-414B-62DF-357DC92706DE}"/>
              </a:ext>
            </a:extLst>
          </p:cNvPr>
          <p:cNvSpPr txBox="1"/>
          <p:nvPr/>
        </p:nvSpPr>
        <p:spPr>
          <a:xfrm>
            <a:off x="6493676" y="5587766"/>
            <a:ext cx="3251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Human Catch Element</a:t>
            </a:r>
          </a:p>
        </p:txBody>
      </p:sp>
    </p:spTree>
    <p:extLst>
      <p:ext uri="{BB962C8B-B14F-4D97-AF65-F5344CB8AC3E}">
        <p14:creationId xmlns:p14="http://schemas.microsoft.com/office/powerpoint/2010/main" val="234715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BB085-0CBA-D969-A832-C289FF224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98" y="2023349"/>
            <a:ext cx="762302" cy="163425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E4486-3993-4377-7FE0-081A5C162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 selection</a:t>
            </a: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EE081D98-7179-49D2-B97A-917AE1EB98AA}"/>
              </a:ext>
            </a:extLst>
          </p:cNvPr>
          <p:cNvGraphicFramePr>
            <a:graphicFrameLocks noGrp="1"/>
          </p:cNvGraphicFramePr>
          <p:nvPr/>
        </p:nvGraphicFramePr>
        <p:xfrm>
          <a:off x="514350" y="4158191"/>
          <a:ext cx="108394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1324784772"/>
                    </a:ext>
                  </a:extLst>
                </a:gridCol>
                <a:gridCol w="4657725">
                  <a:extLst>
                    <a:ext uri="{9D8B030D-6E8A-4147-A177-3AD203B41FA5}">
                      <a16:colId xmlns:a16="http://schemas.microsoft.com/office/drawing/2014/main" val="1870118548"/>
                    </a:ext>
                  </a:extLst>
                </a:gridCol>
                <a:gridCol w="4733925">
                  <a:extLst>
                    <a:ext uri="{9D8B030D-6E8A-4147-A177-3AD203B41FA5}">
                      <a16:colId xmlns:a16="http://schemas.microsoft.com/office/drawing/2014/main" val="3507946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0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FLX-S-ST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FLX-S-DT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109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Cabled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Cabled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4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Detection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HCE Passive infrared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HCE Passive infrared</a:t>
                      </a:r>
                    </a:p>
                    <a:p>
                      <a:pPr algn="ctr"/>
                      <a:r>
                        <a:rPr lang="en-GB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&amp; </a:t>
                      </a:r>
                    </a:p>
                    <a:p>
                      <a:pPr algn="ctr"/>
                      <a:r>
                        <a:rPr lang="en-GB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Tough MOD microwave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286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Detection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Wide 12m x 12m</a:t>
                      </a:r>
                    </a:p>
                    <a:p>
                      <a:pPr algn="ctr"/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Narrow 18m x 2m </a:t>
                      </a:r>
                    </a:p>
                    <a:p>
                      <a:pPr algn="ctr"/>
                      <a:endParaRPr lang="en-GB" sz="12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Wide 12m x 12m</a:t>
                      </a:r>
                    </a:p>
                    <a:p>
                      <a:pPr algn="ctr"/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Narrow 18m x 2m </a:t>
                      </a:r>
                    </a:p>
                    <a:p>
                      <a:pPr algn="ctr"/>
                      <a:endParaRPr lang="en-GB" sz="12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835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Installation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2.0m &gt; 3.0m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2.0m &gt; 3.0m</a:t>
                      </a:r>
                      <a:endParaRPr lang="en-GB" sz="12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55825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105CF0B9-6B59-5AF6-38E2-A44CB7438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471" y="2023349"/>
            <a:ext cx="762302" cy="163425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2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7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.2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PTEX標準">
    <a:dk1>
      <a:srgbClr val="5F5F5F"/>
    </a:dk1>
    <a:lt1>
      <a:srgbClr val="FFFFFF"/>
    </a:lt1>
    <a:dk2>
      <a:srgbClr val="000000"/>
    </a:dk2>
    <a:lt2>
      <a:srgbClr val="FFFFFF"/>
    </a:lt2>
    <a:accent1>
      <a:srgbClr val="0068B5"/>
    </a:accent1>
    <a:accent2>
      <a:srgbClr val="004E87"/>
    </a:accent2>
    <a:accent3>
      <a:srgbClr val="49ACEF"/>
    </a:accent3>
    <a:accent4>
      <a:srgbClr val="86CAF4"/>
    </a:accent4>
    <a:accent5>
      <a:srgbClr val="C6E0F6"/>
    </a:accent5>
    <a:accent6>
      <a:srgbClr val="CBCBCB"/>
    </a:accent6>
    <a:hlink>
      <a:srgbClr val="0068B5"/>
    </a:hlink>
    <a:folHlink>
      <a:srgbClr val="0068B5"/>
    </a:folHlink>
  </a:clrScheme>
  <a:fontScheme name="OPTEX">
    <a:majorFont>
      <a:latin typeface="メイリオ"/>
      <a:ea typeface="メイリオ"/>
      <a:cs typeface=""/>
    </a:majorFont>
    <a:minorFont>
      <a:latin typeface="メイリオ"/>
      <a:ea typeface="メイリオ"/>
      <a:cs typeface=""/>
    </a:minorFont>
  </a:fontScheme>
  <a:fmtScheme name="ファセット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D65397144F4B499D9FF61028097288" ma:contentTypeVersion="15" ma:contentTypeDescription="Create a new document." ma:contentTypeScope="" ma:versionID="000abaccf869625e39b59bb3ba4e742e">
  <xsd:schema xmlns:xsd="http://www.w3.org/2001/XMLSchema" xmlns:xs="http://www.w3.org/2001/XMLSchema" xmlns:p="http://schemas.microsoft.com/office/2006/metadata/properties" xmlns:ns2="66da5b1c-dfea-441d-92d5-5d7a972a96a6" xmlns:ns3="e9e45b08-c21e-43e0-9ed7-0d71bae8b32b" targetNamespace="http://schemas.microsoft.com/office/2006/metadata/properties" ma:root="true" ma:fieldsID="d7b0057dc83ea193311bc9dfec16d3c7" ns2:_="" ns3:_="">
    <xsd:import namespace="66da5b1c-dfea-441d-92d5-5d7a972a96a6"/>
    <xsd:import namespace="e9e45b08-c21e-43e0-9ed7-0d71bae8b3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a5b1c-dfea-441d-92d5-5d7a972a96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973d6ec-3765-42c1-9c8b-7fa7b5d96c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45b08-c21e-43e0-9ed7-0d71bae8b32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dacd1fe-1a04-4777-a7e6-61f790f817c0}" ma:internalName="TaxCatchAll" ma:showField="CatchAllData" ma:web="e9e45b08-c21e-43e0-9ed7-0d71bae8b3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e45b08-c21e-43e0-9ed7-0d71bae8b32b" xsi:nil="true"/>
    <lcf76f155ced4ddcb4097134ff3c332f xmlns="66da5b1c-dfea-441d-92d5-5d7a972a96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0F16ED-E57B-4192-80D9-3C4D5C7AA986}"/>
</file>

<file path=customXml/itemProps2.xml><?xml version="1.0" encoding="utf-8"?>
<ds:datastoreItem xmlns:ds="http://schemas.openxmlformats.org/officeDocument/2006/customXml" ds:itemID="{55B23B1A-DD61-481B-ABB9-F72C16BD1C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F0A113-D969-42BB-8B40-489B61C3D430}"/>
</file>

<file path=docProps/app.xml><?xml version="1.0" encoding="utf-8"?>
<Properties xmlns="http://schemas.openxmlformats.org/officeDocument/2006/extended-properties" xmlns:vt="http://schemas.openxmlformats.org/officeDocument/2006/docPropsVTypes">
  <TotalTime>25835</TotalTime>
  <Words>1171</Words>
  <Application>Microsoft Office PowerPoint</Application>
  <PresentationFormat>Widescreen</PresentationFormat>
  <Paragraphs>357</Paragraphs>
  <Slides>44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Roboto</vt:lpstr>
      <vt:lpstr>Times New Roman</vt:lpstr>
      <vt:lpstr>Office Theme</vt:lpstr>
      <vt:lpstr>FLX-S series</vt:lpstr>
      <vt:lpstr>Agenda</vt:lpstr>
      <vt:lpstr>Internal C ZONE detectors</vt:lpstr>
      <vt:lpstr>EOL notice</vt:lpstr>
      <vt:lpstr>End-of-life (EOL)</vt:lpstr>
      <vt:lpstr>Introduction</vt:lpstr>
      <vt:lpstr>Maintain the OPTEX DNA</vt:lpstr>
      <vt:lpstr>Why the FLX-S series is great</vt:lpstr>
      <vt:lpstr>Product selection</vt:lpstr>
      <vt:lpstr>Naming Convention</vt:lpstr>
      <vt:lpstr>Unique selling points</vt:lpstr>
      <vt:lpstr>Our sensors are pure gold</vt:lpstr>
      <vt:lpstr>What is there new to learn about PIR’s?</vt:lpstr>
      <vt:lpstr>Features</vt:lpstr>
      <vt:lpstr>Principle of IR detection</vt:lpstr>
      <vt:lpstr>Element development (HCE)</vt:lpstr>
      <vt:lpstr>Variable installation height</vt:lpstr>
      <vt:lpstr>Wide detection</vt:lpstr>
      <vt:lpstr>Narrow detection</vt:lpstr>
      <vt:lpstr>Dual sensor detection</vt:lpstr>
      <vt:lpstr>Lens development</vt:lpstr>
      <vt:lpstr>Animal immunity</vt:lpstr>
      <vt:lpstr>Narrow </vt:lpstr>
      <vt:lpstr>Sensing principles</vt:lpstr>
      <vt:lpstr>Sensing principles</vt:lpstr>
      <vt:lpstr>Microwave</vt:lpstr>
      <vt:lpstr>Narrow detection</vt:lpstr>
      <vt:lpstr>Comparison</vt:lpstr>
      <vt:lpstr>Comparison chart: PIR</vt:lpstr>
      <vt:lpstr>Comparison chart: PIR/MW</vt:lpstr>
      <vt:lpstr>Microwave </vt:lpstr>
      <vt:lpstr>X vs K band</vt:lpstr>
      <vt:lpstr>Digital signal processing </vt:lpstr>
      <vt:lpstr>SMDA</vt:lpstr>
      <vt:lpstr>Accessories</vt:lpstr>
      <vt:lpstr>Certification </vt:lpstr>
      <vt:lpstr>We take certification seriously </vt:lpstr>
      <vt:lpstr>Marketing and manual</vt:lpstr>
      <vt:lpstr>Marketing </vt:lpstr>
      <vt:lpstr>MTBF &amp; WARRANTY</vt:lpstr>
      <vt:lpstr>MTBF &amp; Warranty</vt:lpstr>
      <vt:lpstr>Why use the FLX-S series?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CMOD series</dc:title>
  <dc:creator>Mark Cosgrave</dc:creator>
  <cp:lastModifiedBy>Elitsa Dobreva</cp:lastModifiedBy>
  <cp:revision>134</cp:revision>
  <dcterms:created xsi:type="dcterms:W3CDTF">2022-05-15T21:06:30Z</dcterms:created>
  <dcterms:modified xsi:type="dcterms:W3CDTF">2022-07-13T09:38:35Z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0x010100FAD65397144F4B499D9FF61028097288</vt:lpwstr>
  </property>
</Properties>
</file>